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6.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7.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8.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9.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10.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1.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2.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13.xml" ContentType="application/vnd.openxmlformats-officedocument.theme+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14.xml" ContentType="application/vnd.openxmlformats-officedocument.theme+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theme/theme15.xml" ContentType="application/vnd.openxmlformats-officedocument.theme+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16.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theme/theme17.xml" ContentType="application/vnd.openxmlformats-officedocument.theme+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theme/theme18.xml" ContentType="application/vnd.openxmlformats-officedocument.theme+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theme/theme19.xml" ContentType="application/vnd.openxmlformats-officedocument.theme+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theme/theme20.xml" ContentType="application/vnd.openxmlformats-officedocument.theme+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theme/theme21.xml" ContentType="application/vnd.openxmlformats-officedocument.theme+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theme/theme22.xml" ContentType="application/vnd.openxmlformats-officedocument.theme+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theme/theme23.xml" ContentType="application/vnd.openxmlformats-officedocument.theme+xml"/>
  <Override PartName="/ppt/theme/theme2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863" r:id="rId2"/>
    <p:sldMasterId id="2147483676" r:id="rId3"/>
    <p:sldMasterId id="2147483692" r:id="rId4"/>
    <p:sldMasterId id="2147483708" r:id="rId5"/>
    <p:sldMasterId id="2147483724" r:id="rId6"/>
    <p:sldMasterId id="2147483739" r:id="rId7"/>
    <p:sldMasterId id="2147483754" r:id="rId8"/>
    <p:sldMasterId id="2147483769" r:id="rId9"/>
    <p:sldMasterId id="2147483784" r:id="rId10"/>
    <p:sldMasterId id="2147483799" r:id="rId11"/>
    <p:sldMasterId id="2147483814" r:id="rId12"/>
    <p:sldMasterId id="2147483829" r:id="rId13"/>
    <p:sldMasterId id="2147483846" r:id="rId14"/>
    <p:sldMasterId id="2147483876" r:id="rId15"/>
    <p:sldMasterId id="2147483892" r:id="rId16"/>
    <p:sldMasterId id="2147483909" r:id="rId17"/>
    <p:sldMasterId id="2147483924" r:id="rId18"/>
    <p:sldMasterId id="2147483939" r:id="rId19"/>
    <p:sldMasterId id="2147483954" r:id="rId20"/>
    <p:sldMasterId id="2147483969" r:id="rId21"/>
    <p:sldMasterId id="2147483984" r:id="rId22"/>
    <p:sldMasterId id="2147483999" r:id="rId23"/>
  </p:sldMasterIdLst>
  <p:notesMasterIdLst>
    <p:notesMasterId r:id="rId45"/>
  </p:notesMasterIdLst>
  <p:sldIdLst>
    <p:sldId id="318" r:id="rId24"/>
    <p:sldId id="317" r:id="rId25"/>
    <p:sldId id="342" r:id="rId26"/>
    <p:sldId id="320" r:id="rId27"/>
    <p:sldId id="321" r:id="rId28"/>
    <p:sldId id="322" r:id="rId29"/>
    <p:sldId id="323" r:id="rId30"/>
    <p:sldId id="324" r:id="rId31"/>
    <p:sldId id="325" r:id="rId32"/>
    <p:sldId id="341" r:id="rId33"/>
    <p:sldId id="329" r:id="rId34"/>
    <p:sldId id="331" r:id="rId35"/>
    <p:sldId id="332" r:id="rId36"/>
    <p:sldId id="333" r:id="rId37"/>
    <p:sldId id="334" r:id="rId38"/>
    <p:sldId id="335" r:id="rId39"/>
    <p:sldId id="336" r:id="rId40"/>
    <p:sldId id="337" r:id="rId41"/>
    <p:sldId id="338" r:id="rId42"/>
    <p:sldId id="339" r:id="rId43"/>
    <p:sldId id="340" r:id="rId44"/>
  </p:sldIdLst>
  <p:sldSz cx="9144000" cy="6858000" type="screen4x3"/>
  <p:notesSz cx="7010400" cy="9296400"/>
  <p:defaultTextStyle>
    <a:defPPr>
      <a:defRPr lang="en-US"/>
    </a:defPPr>
    <a:lvl1pPr marL="0" algn="l" defTabSz="913331" rtl="0" eaLnBrk="1" latinLnBrk="0" hangingPunct="1">
      <a:defRPr sz="1800" kern="1200">
        <a:solidFill>
          <a:schemeClr val="tx1"/>
        </a:solidFill>
        <a:latin typeface="+mn-lt"/>
        <a:ea typeface="+mn-ea"/>
        <a:cs typeface="+mn-cs"/>
      </a:defRPr>
    </a:lvl1pPr>
    <a:lvl2pPr marL="456668" algn="l" defTabSz="913331" rtl="0" eaLnBrk="1" latinLnBrk="0" hangingPunct="1">
      <a:defRPr sz="1800" kern="1200">
        <a:solidFill>
          <a:schemeClr val="tx1"/>
        </a:solidFill>
        <a:latin typeface="+mn-lt"/>
        <a:ea typeface="+mn-ea"/>
        <a:cs typeface="+mn-cs"/>
      </a:defRPr>
    </a:lvl2pPr>
    <a:lvl3pPr marL="913331" algn="l" defTabSz="913331" rtl="0" eaLnBrk="1" latinLnBrk="0" hangingPunct="1">
      <a:defRPr sz="1800" kern="1200">
        <a:solidFill>
          <a:schemeClr val="tx1"/>
        </a:solidFill>
        <a:latin typeface="+mn-lt"/>
        <a:ea typeface="+mn-ea"/>
        <a:cs typeface="+mn-cs"/>
      </a:defRPr>
    </a:lvl3pPr>
    <a:lvl4pPr marL="1369998" algn="l" defTabSz="913331" rtl="0" eaLnBrk="1" latinLnBrk="0" hangingPunct="1">
      <a:defRPr sz="1800" kern="1200">
        <a:solidFill>
          <a:schemeClr val="tx1"/>
        </a:solidFill>
        <a:latin typeface="+mn-lt"/>
        <a:ea typeface="+mn-ea"/>
        <a:cs typeface="+mn-cs"/>
      </a:defRPr>
    </a:lvl4pPr>
    <a:lvl5pPr marL="1826662" algn="l" defTabSz="913331" rtl="0" eaLnBrk="1" latinLnBrk="0" hangingPunct="1">
      <a:defRPr sz="1800" kern="1200">
        <a:solidFill>
          <a:schemeClr val="tx1"/>
        </a:solidFill>
        <a:latin typeface="+mn-lt"/>
        <a:ea typeface="+mn-ea"/>
        <a:cs typeface="+mn-cs"/>
      </a:defRPr>
    </a:lvl5pPr>
    <a:lvl6pPr marL="2283330" algn="l" defTabSz="913331" rtl="0" eaLnBrk="1" latinLnBrk="0" hangingPunct="1">
      <a:defRPr sz="1800" kern="1200">
        <a:solidFill>
          <a:schemeClr val="tx1"/>
        </a:solidFill>
        <a:latin typeface="+mn-lt"/>
        <a:ea typeface="+mn-ea"/>
        <a:cs typeface="+mn-cs"/>
      </a:defRPr>
    </a:lvl6pPr>
    <a:lvl7pPr marL="2739993" algn="l" defTabSz="913331" rtl="0" eaLnBrk="1" latinLnBrk="0" hangingPunct="1">
      <a:defRPr sz="1800" kern="1200">
        <a:solidFill>
          <a:schemeClr val="tx1"/>
        </a:solidFill>
        <a:latin typeface="+mn-lt"/>
        <a:ea typeface="+mn-ea"/>
        <a:cs typeface="+mn-cs"/>
      </a:defRPr>
    </a:lvl7pPr>
    <a:lvl8pPr marL="3196660" algn="l" defTabSz="913331" rtl="0" eaLnBrk="1" latinLnBrk="0" hangingPunct="1">
      <a:defRPr sz="1800" kern="1200">
        <a:solidFill>
          <a:schemeClr val="tx1"/>
        </a:solidFill>
        <a:latin typeface="+mn-lt"/>
        <a:ea typeface="+mn-ea"/>
        <a:cs typeface="+mn-cs"/>
      </a:defRPr>
    </a:lvl8pPr>
    <a:lvl9pPr marL="3653324" algn="l" defTabSz="913331"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D Edelstein" initials="MDE" lastIdx="2" clrIdx="0"/>
  <p:cmAuthor id="1" name="Amelia B Shachoy" initials="AS" lastIdx="1" clrIdx="1"/>
  <p:cmAuthor id="2" name="Alex Fedell" initials="ACF" lastIdx="2" clrIdx="2"/>
  <p:cmAuthor id="3" name="Alyssa Hundrup" initials="AH" lastIdx="2"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44F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15620"/>
    <p:restoredTop sz="86336" autoAdjust="0"/>
  </p:normalViewPr>
  <p:slideViewPr>
    <p:cSldViewPr>
      <p:cViewPr>
        <p:scale>
          <a:sx n="72" d="100"/>
          <a:sy n="72" d="100"/>
        </p:scale>
        <p:origin x="-750" y="-318"/>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3.xml"/><Relationship Id="rId39"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slide" Target="slides/slide11.xml"/><Relationship Id="rId42" Type="http://schemas.openxmlformats.org/officeDocument/2006/relationships/slide" Target="slides/slide1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slide" Target="slides/slide15.xml"/><Relationship Id="rId46"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6.xml"/><Relationship Id="rId41"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xml"/><Relationship Id="rId32" Type="http://schemas.openxmlformats.org/officeDocument/2006/relationships/slide" Target="slides/slide9.xml"/><Relationship Id="rId37" Type="http://schemas.openxmlformats.org/officeDocument/2006/relationships/slide" Target="slides/slide14.xml"/><Relationship Id="rId40" Type="http://schemas.openxmlformats.org/officeDocument/2006/relationships/slide" Target="slides/slide17.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5.xml"/><Relationship Id="rId36" Type="http://schemas.openxmlformats.org/officeDocument/2006/relationships/slide" Target="slides/slide13.xml"/><Relationship Id="rId49"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8.xml"/><Relationship Id="rId44"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slide" Target="slides/slide12.xml"/><Relationship Id="rId43" Type="http://schemas.openxmlformats.org/officeDocument/2006/relationships/slide" Target="slides/slide20.xml"/><Relationship Id="rId48" Type="http://schemas.openxmlformats.org/officeDocument/2006/relationships/viewProps" Target="viewProps.xml"/><Relationship Id="rId8" Type="http://schemas.openxmlformats.org/officeDocument/2006/relationships/slideMaster" Target="slideMasters/slideMaster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272C89-E9FC-4985-A228-DBFF17E79463}"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10970D6-23D0-44B9-925A-55238618CCBA}">
      <dgm:prSet phldrT="[Text]"/>
      <dgm:spPr>
        <a:solidFill>
          <a:schemeClr val="bg1">
            <a:lumMod val="50000"/>
          </a:schemeClr>
        </a:solidFill>
        <a:ln>
          <a:solidFill>
            <a:schemeClr val="bg2">
              <a:lumMod val="50000"/>
            </a:schemeClr>
          </a:solidFill>
        </a:ln>
      </dgm:spPr>
      <dgm:t>
        <a:bodyPr/>
        <a:lstStyle/>
        <a:p>
          <a:r>
            <a:rPr lang="en-US" dirty="0"/>
            <a:t>1</a:t>
          </a:r>
        </a:p>
      </dgm:t>
    </dgm:pt>
    <dgm:pt modelId="{7184BAEB-F409-4D9A-A1A6-E0E9DDFD65DC}" type="parTrans" cxnId="{EF1A769A-1E71-418C-A89E-4E532E50D8E7}">
      <dgm:prSet/>
      <dgm:spPr/>
      <dgm:t>
        <a:bodyPr/>
        <a:lstStyle/>
        <a:p>
          <a:endParaRPr lang="en-US"/>
        </a:p>
      </dgm:t>
    </dgm:pt>
    <dgm:pt modelId="{7B3FEF52-4CE2-4963-A508-89A511AEB6E9}" type="sibTrans" cxnId="{EF1A769A-1E71-418C-A89E-4E532E50D8E7}">
      <dgm:prSet/>
      <dgm:spPr/>
      <dgm:t>
        <a:bodyPr/>
        <a:lstStyle/>
        <a:p>
          <a:endParaRPr lang="en-US"/>
        </a:p>
      </dgm:t>
    </dgm:pt>
    <dgm:pt modelId="{D4AF5904-2AE0-4EC4-BA9E-A99DD1FB921A}">
      <dgm:prSet phldrT="[Text]"/>
      <dgm:spPr>
        <a:solidFill>
          <a:schemeClr val="bg1">
            <a:lumMod val="85000"/>
            <a:alpha val="90000"/>
          </a:schemeClr>
        </a:solidFill>
        <a:ln>
          <a:solidFill>
            <a:schemeClr val="bg2"/>
          </a:solidFill>
        </a:ln>
      </dgm:spPr>
      <dgm:t>
        <a:bodyPr/>
        <a:lstStyle/>
        <a:p>
          <a:r>
            <a:rPr lang="en-US" dirty="0"/>
            <a:t>Agencies’ processes for initiating consultation</a:t>
          </a:r>
        </a:p>
      </dgm:t>
    </dgm:pt>
    <dgm:pt modelId="{A13804EA-A5D2-4056-8BBF-107FAC1DE52A}" type="parTrans" cxnId="{C8B6E0E1-351E-4D2C-A313-1FF397E58F0D}">
      <dgm:prSet/>
      <dgm:spPr/>
      <dgm:t>
        <a:bodyPr/>
        <a:lstStyle/>
        <a:p>
          <a:endParaRPr lang="en-US"/>
        </a:p>
      </dgm:t>
    </dgm:pt>
    <dgm:pt modelId="{E75CF786-F5A2-4F3A-9E2C-51B649F3D2D0}" type="sibTrans" cxnId="{C8B6E0E1-351E-4D2C-A313-1FF397E58F0D}">
      <dgm:prSet/>
      <dgm:spPr/>
      <dgm:t>
        <a:bodyPr/>
        <a:lstStyle/>
        <a:p>
          <a:endParaRPr lang="en-US"/>
        </a:p>
      </dgm:t>
    </dgm:pt>
    <dgm:pt modelId="{EB764A1F-3DB9-4A11-A985-F2150CCF8F0C}">
      <dgm:prSet phldrT="[Text]"/>
      <dgm:spPr>
        <a:solidFill>
          <a:schemeClr val="bg1">
            <a:lumMod val="50000"/>
          </a:schemeClr>
        </a:solidFill>
        <a:ln>
          <a:solidFill>
            <a:schemeClr val="bg2">
              <a:lumMod val="50000"/>
            </a:schemeClr>
          </a:solidFill>
        </a:ln>
      </dgm:spPr>
      <dgm:t>
        <a:bodyPr/>
        <a:lstStyle/>
        <a:p>
          <a:r>
            <a:rPr lang="en-US" dirty="0"/>
            <a:t>2</a:t>
          </a:r>
        </a:p>
      </dgm:t>
    </dgm:pt>
    <dgm:pt modelId="{E9084F24-BE57-4600-B012-FD09F172D93B}" type="parTrans" cxnId="{368E0B82-3BA8-4A7A-BEF7-443EAAB6FE09}">
      <dgm:prSet/>
      <dgm:spPr/>
      <dgm:t>
        <a:bodyPr/>
        <a:lstStyle/>
        <a:p>
          <a:endParaRPr lang="en-US"/>
        </a:p>
      </dgm:t>
    </dgm:pt>
    <dgm:pt modelId="{43F16725-B55A-49BE-B7E6-A5E5DEBD97F1}" type="sibTrans" cxnId="{368E0B82-3BA8-4A7A-BEF7-443EAAB6FE09}">
      <dgm:prSet/>
      <dgm:spPr/>
      <dgm:t>
        <a:bodyPr/>
        <a:lstStyle/>
        <a:p>
          <a:endParaRPr lang="en-US"/>
        </a:p>
      </dgm:t>
    </dgm:pt>
    <dgm:pt modelId="{B16B3298-A2BF-48CF-A5D3-9E05150367A2}">
      <dgm:prSet phldrT="[Text]"/>
      <dgm:spPr>
        <a:solidFill>
          <a:schemeClr val="bg1">
            <a:lumMod val="85000"/>
            <a:alpha val="90000"/>
          </a:schemeClr>
        </a:solidFill>
        <a:ln>
          <a:solidFill>
            <a:schemeClr val="bg2"/>
          </a:solidFill>
        </a:ln>
      </dgm:spPr>
      <dgm:t>
        <a:bodyPr/>
        <a:lstStyle/>
        <a:p>
          <a:r>
            <a:rPr lang="en-US" dirty="0"/>
            <a:t>Agencies’ practices for engaging with tribes to obtain and use their input</a:t>
          </a:r>
        </a:p>
      </dgm:t>
    </dgm:pt>
    <dgm:pt modelId="{A19B891D-2A0F-49A5-B459-23CE5B1CAF93}" type="parTrans" cxnId="{ED5A5159-C7D8-4891-AF1A-F7AE156B54D0}">
      <dgm:prSet/>
      <dgm:spPr/>
      <dgm:t>
        <a:bodyPr/>
        <a:lstStyle/>
        <a:p>
          <a:endParaRPr lang="en-US"/>
        </a:p>
      </dgm:t>
    </dgm:pt>
    <dgm:pt modelId="{19348C8A-D49E-4FD0-96C8-A35A74B1B046}" type="sibTrans" cxnId="{ED5A5159-C7D8-4891-AF1A-F7AE156B54D0}">
      <dgm:prSet/>
      <dgm:spPr/>
      <dgm:t>
        <a:bodyPr/>
        <a:lstStyle/>
        <a:p>
          <a:endParaRPr lang="en-US"/>
        </a:p>
      </dgm:t>
    </dgm:pt>
    <dgm:pt modelId="{DC54B1A1-2F40-4843-A2D6-67372F0F8271}">
      <dgm:prSet phldrT="[Text]"/>
      <dgm:spPr>
        <a:solidFill>
          <a:schemeClr val="bg1">
            <a:lumMod val="50000"/>
          </a:schemeClr>
        </a:solidFill>
        <a:ln>
          <a:solidFill>
            <a:schemeClr val="bg2">
              <a:lumMod val="50000"/>
            </a:schemeClr>
          </a:solidFill>
        </a:ln>
      </dgm:spPr>
      <dgm:t>
        <a:bodyPr/>
        <a:lstStyle/>
        <a:p>
          <a:r>
            <a:rPr lang="en-US" dirty="0"/>
            <a:t>3</a:t>
          </a:r>
        </a:p>
      </dgm:t>
    </dgm:pt>
    <dgm:pt modelId="{8C2632C1-36C6-4006-A6E6-075DF1BE4767}" type="parTrans" cxnId="{B0EDD109-5B0B-4A33-B3C6-4D67103FE1C0}">
      <dgm:prSet/>
      <dgm:spPr/>
      <dgm:t>
        <a:bodyPr/>
        <a:lstStyle/>
        <a:p>
          <a:endParaRPr lang="en-US"/>
        </a:p>
      </dgm:t>
    </dgm:pt>
    <dgm:pt modelId="{562CCDD1-0528-4E7B-BAAB-B5E9175FFF9F}" type="sibTrans" cxnId="{B0EDD109-5B0B-4A33-B3C6-4D67103FE1C0}">
      <dgm:prSet/>
      <dgm:spPr/>
      <dgm:t>
        <a:bodyPr/>
        <a:lstStyle/>
        <a:p>
          <a:endParaRPr lang="en-US"/>
        </a:p>
      </dgm:t>
    </dgm:pt>
    <dgm:pt modelId="{1C54526B-A884-413A-88C5-5992D055D8DA}">
      <dgm:prSet phldrT="[Text]"/>
      <dgm:spPr>
        <a:solidFill>
          <a:schemeClr val="bg1">
            <a:lumMod val="85000"/>
            <a:alpha val="90000"/>
          </a:schemeClr>
        </a:solidFill>
        <a:ln>
          <a:solidFill>
            <a:schemeClr val="bg2"/>
          </a:solidFill>
        </a:ln>
      </dgm:spPr>
      <dgm:t>
        <a:bodyPr/>
        <a:lstStyle/>
        <a:p>
          <a:r>
            <a:rPr lang="en-US" dirty="0"/>
            <a:t>Agencies’ officials knowledge or training on tribal consultation</a:t>
          </a:r>
        </a:p>
      </dgm:t>
    </dgm:pt>
    <dgm:pt modelId="{6EF533DA-ACBC-4303-A34D-185E85CECC60}" type="parTrans" cxnId="{A537139D-477D-46E6-B0AC-1C3F8214A072}">
      <dgm:prSet/>
      <dgm:spPr/>
      <dgm:t>
        <a:bodyPr/>
        <a:lstStyle/>
        <a:p>
          <a:endParaRPr lang="en-US"/>
        </a:p>
      </dgm:t>
    </dgm:pt>
    <dgm:pt modelId="{583B6E00-C8B2-4EAA-A545-8704601E0751}" type="sibTrans" cxnId="{A537139D-477D-46E6-B0AC-1C3F8214A072}">
      <dgm:prSet/>
      <dgm:spPr/>
      <dgm:t>
        <a:bodyPr/>
        <a:lstStyle/>
        <a:p>
          <a:endParaRPr lang="en-US"/>
        </a:p>
      </dgm:t>
    </dgm:pt>
    <dgm:pt modelId="{E143F2AE-59C5-409A-9CFE-635E368FBD97}">
      <dgm:prSet phldrT="[Text]"/>
      <dgm:spPr>
        <a:solidFill>
          <a:schemeClr val="bg1">
            <a:lumMod val="50000"/>
          </a:schemeClr>
        </a:solidFill>
        <a:ln>
          <a:solidFill>
            <a:schemeClr val="bg2">
              <a:lumMod val="50000"/>
            </a:schemeClr>
          </a:solidFill>
        </a:ln>
      </dgm:spPr>
      <dgm:t>
        <a:bodyPr/>
        <a:lstStyle/>
        <a:p>
          <a:r>
            <a:rPr lang="en-US" dirty="0"/>
            <a:t>4</a:t>
          </a:r>
        </a:p>
      </dgm:t>
    </dgm:pt>
    <dgm:pt modelId="{309A8DD2-E9E8-4304-BE5A-4BAD67B6C769}" type="parTrans" cxnId="{305B9161-DCA3-40B0-9CEC-DE6C21524795}">
      <dgm:prSet/>
      <dgm:spPr/>
      <dgm:t>
        <a:bodyPr/>
        <a:lstStyle/>
        <a:p>
          <a:endParaRPr lang="en-US"/>
        </a:p>
      </dgm:t>
    </dgm:pt>
    <dgm:pt modelId="{A186D5D2-CCE6-4853-BA40-C622DDB96A59}" type="sibTrans" cxnId="{305B9161-DCA3-40B0-9CEC-DE6C21524795}">
      <dgm:prSet/>
      <dgm:spPr/>
      <dgm:t>
        <a:bodyPr/>
        <a:lstStyle/>
        <a:p>
          <a:endParaRPr lang="en-US"/>
        </a:p>
      </dgm:t>
    </dgm:pt>
    <dgm:pt modelId="{B77242EE-C32E-477A-B663-53419129A98D}">
      <dgm:prSet phldrT="[Text]"/>
      <dgm:spPr>
        <a:solidFill>
          <a:schemeClr val="bg1">
            <a:lumMod val="50000"/>
          </a:schemeClr>
        </a:solidFill>
        <a:ln>
          <a:solidFill>
            <a:schemeClr val="bg2">
              <a:lumMod val="50000"/>
            </a:schemeClr>
          </a:solidFill>
        </a:ln>
      </dgm:spPr>
      <dgm:t>
        <a:bodyPr/>
        <a:lstStyle/>
        <a:p>
          <a:r>
            <a:rPr lang="en-US" dirty="0"/>
            <a:t>5</a:t>
          </a:r>
        </a:p>
      </dgm:t>
    </dgm:pt>
    <dgm:pt modelId="{DCCBC4FD-8C70-4E34-B414-C85BF5DD1D74}" type="parTrans" cxnId="{BDADAC7D-7177-43B4-B6C3-9B5E15F51411}">
      <dgm:prSet/>
      <dgm:spPr/>
      <dgm:t>
        <a:bodyPr/>
        <a:lstStyle/>
        <a:p>
          <a:endParaRPr lang="en-US"/>
        </a:p>
      </dgm:t>
    </dgm:pt>
    <dgm:pt modelId="{BA8C7116-3311-48E1-863E-18E35C6EB06F}" type="sibTrans" cxnId="{BDADAC7D-7177-43B4-B6C3-9B5E15F51411}">
      <dgm:prSet/>
      <dgm:spPr/>
      <dgm:t>
        <a:bodyPr/>
        <a:lstStyle/>
        <a:p>
          <a:endParaRPr lang="en-US"/>
        </a:p>
      </dgm:t>
    </dgm:pt>
    <dgm:pt modelId="{5532AFCA-AAA4-445C-B457-7398018F6CDF}">
      <dgm:prSet phldrT="[Text]"/>
      <dgm:spPr>
        <a:solidFill>
          <a:schemeClr val="bg1">
            <a:lumMod val="85000"/>
            <a:alpha val="90000"/>
          </a:schemeClr>
        </a:solidFill>
        <a:ln>
          <a:solidFill>
            <a:schemeClr val="bg2"/>
          </a:solidFill>
        </a:ln>
      </dgm:spPr>
      <dgm:t>
        <a:bodyPr/>
        <a:lstStyle/>
        <a:p>
          <a:r>
            <a:rPr lang="en-US" dirty="0"/>
            <a:t>Agencies’ respect for Indian law and accountability</a:t>
          </a:r>
        </a:p>
      </dgm:t>
    </dgm:pt>
    <dgm:pt modelId="{4FDF4A62-F56C-47E1-951D-C6F0E87E37BA}" type="parTrans" cxnId="{218AD910-B32C-4A09-91A5-3030671B7884}">
      <dgm:prSet/>
      <dgm:spPr/>
      <dgm:t>
        <a:bodyPr/>
        <a:lstStyle/>
        <a:p>
          <a:endParaRPr lang="en-US"/>
        </a:p>
      </dgm:t>
    </dgm:pt>
    <dgm:pt modelId="{A5794F0D-18C5-4A9F-9D7F-5A60A1C41449}" type="sibTrans" cxnId="{218AD910-B32C-4A09-91A5-3030671B7884}">
      <dgm:prSet/>
      <dgm:spPr/>
      <dgm:t>
        <a:bodyPr/>
        <a:lstStyle/>
        <a:p>
          <a:endParaRPr lang="en-US"/>
        </a:p>
      </dgm:t>
    </dgm:pt>
    <dgm:pt modelId="{9986F072-2069-4A9F-8EA8-2598F54FC097}">
      <dgm:prSet phldrT="[Text]"/>
      <dgm:spPr>
        <a:solidFill>
          <a:schemeClr val="bg1">
            <a:lumMod val="85000"/>
            <a:alpha val="90000"/>
          </a:schemeClr>
        </a:solidFill>
        <a:ln>
          <a:solidFill>
            <a:schemeClr val="bg2"/>
          </a:solidFill>
        </a:ln>
      </dgm:spPr>
      <dgm:t>
        <a:bodyPr/>
        <a:lstStyle/>
        <a:p>
          <a:r>
            <a:rPr lang="en-US" dirty="0"/>
            <a:t>Tribal resources for participating in consultation</a:t>
          </a:r>
        </a:p>
      </dgm:t>
    </dgm:pt>
    <dgm:pt modelId="{477DA4C0-62B2-4DD9-A924-12AFEA9F40D4}" type="parTrans" cxnId="{A1ECB287-EC77-4509-B038-0E4EA6FDB52F}">
      <dgm:prSet/>
      <dgm:spPr/>
      <dgm:t>
        <a:bodyPr/>
        <a:lstStyle/>
        <a:p>
          <a:endParaRPr lang="en-US"/>
        </a:p>
      </dgm:t>
    </dgm:pt>
    <dgm:pt modelId="{2848BA84-105F-495A-92CA-0D5E86506EDC}" type="sibTrans" cxnId="{A1ECB287-EC77-4509-B038-0E4EA6FDB52F}">
      <dgm:prSet/>
      <dgm:spPr/>
      <dgm:t>
        <a:bodyPr/>
        <a:lstStyle/>
        <a:p>
          <a:endParaRPr lang="en-US"/>
        </a:p>
      </dgm:t>
    </dgm:pt>
    <dgm:pt modelId="{70398324-38B8-4ED9-98FB-0F06740026AB}" type="pres">
      <dgm:prSet presAssocID="{8F272C89-E9FC-4985-A228-DBFF17E79463}" presName="linearFlow" presStyleCnt="0">
        <dgm:presLayoutVars>
          <dgm:dir/>
          <dgm:animLvl val="lvl"/>
          <dgm:resizeHandles val="exact"/>
        </dgm:presLayoutVars>
      </dgm:prSet>
      <dgm:spPr/>
    </dgm:pt>
    <dgm:pt modelId="{CB38D1C5-1C3D-4431-A6F8-360B0C16E1A8}" type="pres">
      <dgm:prSet presAssocID="{C10970D6-23D0-44B9-925A-55238618CCBA}" presName="composite" presStyleCnt="0"/>
      <dgm:spPr/>
    </dgm:pt>
    <dgm:pt modelId="{C2FEDAC2-D6D3-4C56-A9CD-EB069096927A}" type="pres">
      <dgm:prSet presAssocID="{C10970D6-23D0-44B9-925A-55238618CCBA}" presName="parentText" presStyleLbl="alignNode1" presStyleIdx="0" presStyleCnt="5">
        <dgm:presLayoutVars>
          <dgm:chMax val="1"/>
          <dgm:bulletEnabled val="1"/>
        </dgm:presLayoutVars>
      </dgm:prSet>
      <dgm:spPr/>
    </dgm:pt>
    <dgm:pt modelId="{89B3B3FB-0EC6-4546-8EAA-A20D17F3B435}" type="pres">
      <dgm:prSet presAssocID="{C10970D6-23D0-44B9-925A-55238618CCBA}" presName="descendantText" presStyleLbl="alignAcc1" presStyleIdx="0" presStyleCnt="5">
        <dgm:presLayoutVars>
          <dgm:bulletEnabled val="1"/>
        </dgm:presLayoutVars>
      </dgm:prSet>
      <dgm:spPr/>
    </dgm:pt>
    <dgm:pt modelId="{A6383269-47E6-42B2-B78A-1830FD5175E5}" type="pres">
      <dgm:prSet presAssocID="{7B3FEF52-4CE2-4963-A508-89A511AEB6E9}" presName="sp" presStyleCnt="0"/>
      <dgm:spPr/>
    </dgm:pt>
    <dgm:pt modelId="{AB43E7AA-96C7-4388-BC1D-84855008678F}" type="pres">
      <dgm:prSet presAssocID="{EB764A1F-3DB9-4A11-A985-F2150CCF8F0C}" presName="composite" presStyleCnt="0"/>
      <dgm:spPr/>
    </dgm:pt>
    <dgm:pt modelId="{337DC769-B0B6-48BB-8C6C-A652BEFD5404}" type="pres">
      <dgm:prSet presAssocID="{EB764A1F-3DB9-4A11-A985-F2150CCF8F0C}" presName="parentText" presStyleLbl="alignNode1" presStyleIdx="1" presStyleCnt="5">
        <dgm:presLayoutVars>
          <dgm:chMax val="1"/>
          <dgm:bulletEnabled val="1"/>
        </dgm:presLayoutVars>
      </dgm:prSet>
      <dgm:spPr/>
    </dgm:pt>
    <dgm:pt modelId="{EB7DBD7B-5D83-44E8-9B37-4B456A84A995}" type="pres">
      <dgm:prSet presAssocID="{EB764A1F-3DB9-4A11-A985-F2150CCF8F0C}" presName="descendantText" presStyleLbl="alignAcc1" presStyleIdx="1" presStyleCnt="5">
        <dgm:presLayoutVars>
          <dgm:bulletEnabled val="1"/>
        </dgm:presLayoutVars>
      </dgm:prSet>
      <dgm:spPr/>
    </dgm:pt>
    <dgm:pt modelId="{91DF67B8-E138-440F-8F9E-956B1F902217}" type="pres">
      <dgm:prSet presAssocID="{43F16725-B55A-49BE-B7E6-A5E5DEBD97F1}" presName="sp" presStyleCnt="0"/>
      <dgm:spPr/>
    </dgm:pt>
    <dgm:pt modelId="{44A6810A-11DE-4704-994E-6B371F19CEAD}" type="pres">
      <dgm:prSet presAssocID="{DC54B1A1-2F40-4843-A2D6-67372F0F8271}" presName="composite" presStyleCnt="0"/>
      <dgm:spPr/>
    </dgm:pt>
    <dgm:pt modelId="{06CB95E5-59D2-49C3-BFB3-D72DFF123899}" type="pres">
      <dgm:prSet presAssocID="{DC54B1A1-2F40-4843-A2D6-67372F0F8271}" presName="parentText" presStyleLbl="alignNode1" presStyleIdx="2" presStyleCnt="5">
        <dgm:presLayoutVars>
          <dgm:chMax val="1"/>
          <dgm:bulletEnabled val="1"/>
        </dgm:presLayoutVars>
      </dgm:prSet>
      <dgm:spPr/>
    </dgm:pt>
    <dgm:pt modelId="{34052040-20DD-4F46-B75E-8EC7F2AFC099}" type="pres">
      <dgm:prSet presAssocID="{DC54B1A1-2F40-4843-A2D6-67372F0F8271}" presName="descendantText" presStyleLbl="alignAcc1" presStyleIdx="2" presStyleCnt="5">
        <dgm:presLayoutVars>
          <dgm:bulletEnabled val="1"/>
        </dgm:presLayoutVars>
      </dgm:prSet>
      <dgm:spPr/>
    </dgm:pt>
    <dgm:pt modelId="{8725CCAA-C60C-4314-96ED-DB4CF03B8AE9}" type="pres">
      <dgm:prSet presAssocID="{562CCDD1-0528-4E7B-BAAB-B5E9175FFF9F}" presName="sp" presStyleCnt="0"/>
      <dgm:spPr/>
    </dgm:pt>
    <dgm:pt modelId="{E1951A59-ED6B-4A38-8399-27C7774A9ABD}" type="pres">
      <dgm:prSet presAssocID="{E143F2AE-59C5-409A-9CFE-635E368FBD97}" presName="composite" presStyleCnt="0"/>
      <dgm:spPr/>
    </dgm:pt>
    <dgm:pt modelId="{6DBBA972-B2F5-40C8-88EF-D5F25ADF7CD9}" type="pres">
      <dgm:prSet presAssocID="{E143F2AE-59C5-409A-9CFE-635E368FBD97}" presName="parentText" presStyleLbl="alignNode1" presStyleIdx="3" presStyleCnt="5">
        <dgm:presLayoutVars>
          <dgm:chMax val="1"/>
          <dgm:bulletEnabled val="1"/>
        </dgm:presLayoutVars>
      </dgm:prSet>
      <dgm:spPr/>
    </dgm:pt>
    <dgm:pt modelId="{AD019414-7046-46F0-88A6-7C6AD5808193}" type="pres">
      <dgm:prSet presAssocID="{E143F2AE-59C5-409A-9CFE-635E368FBD97}" presName="descendantText" presStyleLbl="alignAcc1" presStyleIdx="3" presStyleCnt="5">
        <dgm:presLayoutVars>
          <dgm:bulletEnabled val="1"/>
        </dgm:presLayoutVars>
      </dgm:prSet>
      <dgm:spPr/>
    </dgm:pt>
    <dgm:pt modelId="{E115AD06-6139-416F-AAFE-BD0006C4D05D}" type="pres">
      <dgm:prSet presAssocID="{A186D5D2-CCE6-4853-BA40-C622DDB96A59}" presName="sp" presStyleCnt="0"/>
      <dgm:spPr/>
    </dgm:pt>
    <dgm:pt modelId="{C8DE1472-BBAF-4FFF-929C-8E1C5F90CB05}" type="pres">
      <dgm:prSet presAssocID="{B77242EE-C32E-477A-B663-53419129A98D}" presName="composite" presStyleCnt="0"/>
      <dgm:spPr/>
    </dgm:pt>
    <dgm:pt modelId="{698C977B-72E1-44BE-9173-5BAC889960EA}" type="pres">
      <dgm:prSet presAssocID="{B77242EE-C32E-477A-B663-53419129A98D}" presName="parentText" presStyleLbl="alignNode1" presStyleIdx="4" presStyleCnt="5">
        <dgm:presLayoutVars>
          <dgm:chMax val="1"/>
          <dgm:bulletEnabled val="1"/>
        </dgm:presLayoutVars>
      </dgm:prSet>
      <dgm:spPr/>
    </dgm:pt>
    <dgm:pt modelId="{4D16B2FD-88B9-4F2C-90A0-212A4523A4F8}" type="pres">
      <dgm:prSet presAssocID="{B77242EE-C32E-477A-B663-53419129A98D}" presName="descendantText" presStyleLbl="alignAcc1" presStyleIdx="4" presStyleCnt="5">
        <dgm:presLayoutVars>
          <dgm:bulletEnabled val="1"/>
        </dgm:presLayoutVars>
      </dgm:prSet>
      <dgm:spPr/>
    </dgm:pt>
  </dgm:ptLst>
  <dgm:cxnLst>
    <dgm:cxn modelId="{B0EDD109-5B0B-4A33-B3C6-4D67103FE1C0}" srcId="{8F272C89-E9FC-4985-A228-DBFF17E79463}" destId="{DC54B1A1-2F40-4843-A2D6-67372F0F8271}" srcOrd="2" destOrd="0" parTransId="{8C2632C1-36C6-4006-A6E6-075DF1BE4767}" sibTransId="{562CCDD1-0528-4E7B-BAAB-B5E9175FFF9F}"/>
    <dgm:cxn modelId="{218AD910-B32C-4A09-91A5-3030671B7884}" srcId="{DC54B1A1-2F40-4843-A2D6-67372F0F8271}" destId="{5532AFCA-AAA4-445C-B457-7398018F6CDF}" srcOrd="0" destOrd="0" parTransId="{4FDF4A62-F56C-47E1-951D-C6F0E87E37BA}" sibTransId="{A5794F0D-18C5-4A9F-9D7F-5A60A1C41449}"/>
    <dgm:cxn modelId="{F4D1741C-E02F-4A45-B0E2-0CE3C9456289}" type="presOf" srcId="{9986F072-2069-4A9F-8EA8-2598F54FC097}" destId="{AD019414-7046-46F0-88A6-7C6AD5808193}" srcOrd="0" destOrd="0" presId="urn:microsoft.com/office/officeart/2005/8/layout/chevron2"/>
    <dgm:cxn modelId="{E071761F-7352-47EB-83BA-852DA8C85765}" type="presOf" srcId="{E143F2AE-59C5-409A-9CFE-635E368FBD97}" destId="{6DBBA972-B2F5-40C8-88EF-D5F25ADF7CD9}" srcOrd="0" destOrd="0" presId="urn:microsoft.com/office/officeart/2005/8/layout/chevron2"/>
    <dgm:cxn modelId="{16157F37-CF09-42F2-837B-7F2DFC2EBE4A}" type="presOf" srcId="{D4AF5904-2AE0-4EC4-BA9E-A99DD1FB921A}" destId="{89B3B3FB-0EC6-4546-8EAA-A20D17F3B435}" srcOrd="0" destOrd="0" presId="urn:microsoft.com/office/officeart/2005/8/layout/chevron2"/>
    <dgm:cxn modelId="{305B9161-DCA3-40B0-9CEC-DE6C21524795}" srcId="{8F272C89-E9FC-4985-A228-DBFF17E79463}" destId="{E143F2AE-59C5-409A-9CFE-635E368FBD97}" srcOrd="3" destOrd="0" parTransId="{309A8DD2-E9E8-4304-BE5A-4BAD67B6C769}" sibTransId="{A186D5D2-CCE6-4853-BA40-C622DDB96A59}"/>
    <dgm:cxn modelId="{ED5A5159-C7D8-4891-AF1A-F7AE156B54D0}" srcId="{EB764A1F-3DB9-4A11-A985-F2150CCF8F0C}" destId="{B16B3298-A2BF-48CF-A5D3-9E05150367A2}" srcOrd="0" destOrd="0" parTransId="{A19B891D-2A0F-49A5-B459-23CE5B1CAF93}" sibTransId="{19348C8A-D49E-4FD0-96C8-A35A74B1B046}"/>
    <dgm:cxn modelId="{CCEAB479-7C4E-4C2E-949D-B2BFD70314FB}" type="presOf" srcId="{1C54526B-A884-413A-88C5-5992D055D8DA}" destId="{4D16B2FD-88B9-4F2C-90A0-212A4523A4F8}" srcOrd="0" destOrd="0" presId="urn:microsoft.com/office/officeart/2005/8/layout/chevron2"/>
    <dgm:cxn modelId="{D111DD79-A157-4942-802E-3D813733C144}" type="presOf" srcId="{5532AFCA-AAA4-445C-B457-7398018F6CDF}" destId="{34052040-20DD-4F46-B75E-8EC7F2AFC099}" srcOrd="0" destOrd="0" presId="urn:microsoft.com/office/officeart/2005/8/layout/chevron2"/>
    <dgm:cxn modelId="{BDADAC7D-7177-43B4-B6C3-9B5E15F51411}" srcId="{8F272C89-E9FC-4985-A228-DBFF17E79463}" destId="{B77242EE-C32E-477A-B663-53419129A98D}" srcOrd="4" destOrd="0" parTransId="{DCCBC4FD-8C70-4E34-B414-C85BF5DD1D74}" sibTransId="{BA8C7116-3311-48E1-863E-18E35C6EB06F}"/>
    <dgm:cxn modelId="{368E0B82-3BA8-4A7A-BEF7-443EAAB6FE09}" srcId="{8F272C89-E9FC-4985-A228-DBFF17E79463}" destId="{EB764A1F-3DB9-4A11-A985-F2150CCF8F0C}" srcOrd="1" destOrd="0" parTransId="{E9084F24-BE57-4600-B012-FD09F172D93B}" sibTransId="{43F16725-B55A-49BE-B7E6-A5E5DEBD97F1}"/>
    <dgm:cxn modelId="{A1ECB287-EC77-4509-B038-0E4EA6FDB52F}" srcId="{E143F2AE-59C5-409A-9CFE-635E368FBD97}" destId="{9986F072-2069-4A9F-8EA8-2598F54FC097}" srcOrd="0" destOrd="0" parTransId="{477DA4C0-62B2-4DD9-A924-12AFEA9F40D4}" sibTransId="{2848BA84-105F-495A-92CA-0D5E86506EDC}"/>
    <dgm:cxn modelId="{D3FAA288-6B9C-464C-BD5F-5C06DD1AAA56}" type="presOf" srcId="{B77242EE-C32E-477A-B663-53419129A98D}" destId="{698C977B-72E1-44BE-9173-5BAC889960EA}" srcOrd="0" destOrd="0" presId="urn:microsoft.com/office/officeart/2005/8/layout/chevron2"/>
    <dgm:cxn modelId="{EF1A769A-1E71-418C-A89E-4E532E50D8E7}" srcId="{8F272C89-E9FC-4985-A228-DBFF17E79463}" destId="{C10970D6-23D0-44B9-925A-55238618CCBA}" srcOrd="0" destOrd="0" parTransId="{7184BAEB-F409-4D9A-A1A6-E0E9DDFD65DC}" sibTransId="{7B3FEF52-4CE2-4963-A508-89A511AEB6E9}"/>
    <dgm:cxn modelId="{A537139D-477D-46E6-B0AC-1C3F8214A072}" srcId="{B77242EE-C32E-477A-B663-53419129A98D}" destId="{1C54526B-A884-413A-88C5-5992D055D8DA}" srcOrd="0" destOrd="0" parTransId="{6EF533DA-ACBC-4303-A34D-185E85CECC60}" sibTransId="{583B6E00-C8B2-4EAA-A545-8704601E0751}"/>
    <dgm:cxn modelId="{111AFFB8-EA4D-46D7-B71F-B26B1805E7EC}" type="presOf" srcId="{B16B3298-A2BF-48CF-A5D3-9E05150367A2}" destId="{EB7DBD7B-5D83-44E8-9B37-4B456A84A995}" srcOrd="0" destOrd="0" presId="urn:microsoft.com/office/officeart/2005/8/layout/chevron2"/>
    <dgm:cxn modelId="{3C8464CB-8B96-4035-8967-D04DEF19C8C4}" type="presOf" srcId="{8F272C89-E9FC-4985-A228-DBFF17E79463}" destId="{70398324-38B8-4ED9-98FB-0F06740026AB}" srcOrd="0" destOrd="0" presId="urn:microsoft.com/office/officeart/2005/8/layout/chevron2"/>
    <dgm:cxn modelId="{40BF20D6-27F9-4282-9CDA-0B2C200D586D}" type="presOf" srcId="{DC54B1A1-2F40-4843-A2D6-67372F0F8271}" destId="{06CB95E5-59D2-49C3-BFB3-D72DFF123899}" srcOrd="0" destOrd="0" presId="urn:microsoft.com/office/officeart/2005/8/layout/chevron2"/>
    <dgm:cxn modelId="{88E342DF-536D-4BB2-B5F8-4C6679B4BAB3}" type="presOf" srcId="{EB764A1F-3DB9-4A11-A985-F2150CCF8F0C}" destId="{337DC769-B0B6-48BB-8C6C-A652BEFD5404}" srcOrd="0" destOrd="0" presId="urn:microsoft.com/office/officeart/2005/8/layout/chevron2"/>
    <dgm:cxn modelId="{C8B6E0E1-351E-4D2C-A313-1FF397E58F0D}" srcId="{C10970D6-23D0-44B9-925A-55238618CCBA}" destId="{D4AF5904-2AE0-4EC4-BA9E-A99DD1FB921A}" srcOrd="0" destOrd="0" parTransId="{A13804EA-A5D2-4056-8BBF-107FAC1DE52A}" sibTransId="{E75CF786-F5A2-4F3A-9E2C-51B649F3D2D0}"/>
    <dgm:cxn modelId="{4ABAECE2-5F32-41D5-9A4E-766EDF856ED4}" type="presOf" srcId="{C10970D6-23D0-44B9-925A-55238618CCBA}" destId="{C2FEDAC2-D6D3-4C56-A9CD-EB069096927A}" srcOrd="0" destOrd="0" presId="urn:microsoft.com/office/officeart/2005/8/layout/chevron2"/>
    <dgm:cxn modelId="{38FD26F1-3242-4666-9BCD-055231581F77}" type="presParOf" srcId="{70398324-38B8-4ED9-98FB-0F06740026AB}" destId="{CB38D1C5-1C3D-4431-A6F8-360B0C16E1A8}" srcOrd="0" destOrd="0" presId="urn:microsoft.com/office/officeart/2005/8/layout/chevron2"/>
    <dgm:cxn modelId="{85FDDD54-6082-443E-8BC9-913523A13CF8}" type="presParOf" srcId="{CB38D1C5-1C3D-4431-A6F8-360B0C16E1A8}" destId="{C2FEDAC2-D6D3-4C56-A9CD-EB069096927A}" srcOrd="0" destOrd="0" presId="urn:microsoft.com/office/officeart/2005/8/layout/chevron2"/>
    <dgm:cxn modelId="{CAA9AF05-034B-4C49-A349-B47D1BEEB010}" type="presParOf" srcId="{CB38D1C5-1C3D-4431-A6F8-360B0C16E1A8}" destId="{89B3B3FB-0EC6-4546-8EAA-A20D17F3B435}" srcOrd="1" destOrd="0" presId="urn:microsoft.com/office/officeart/2005/8/layout/chevron2"/>
    <dgm:cxn modelId="{E17C810D-2D0E-4320-B4B7-526F3C55DBD0}" type="presParOf" srcId="{70398324-38B8-4ED9-98FB-0F06740026AB}" destId="{A6383269-47E6-42B2-B78A-1830FD5175E5}" srcOrd="1" destOrd="0" presId="urn:microsoft.com/office/officeart/2005/8/layout/chevron2"/>
    <dgm:cxn modelId="{B55EB6EA-9D9D-42B0-AB5D-3871A6D3B9DA}" type="presParOf" srcId="{70398324-38B8-4ED9-98FB-0F06740026AB}" destId="{AB43E7AA-96C7-4388-BC1D-84855008678F}" srcOrd="2" destOrd="0" presId="urn:microsoft.com/office/officeart/2005/8/layout/chevron2"/>
    <dgm:cxn modelId="{540EE010-4F55-4C06-87C1-584705F387E6}" type="presParOf" srcId="{AB43E7AA-96C7-4388-BC1D-84855008678F}" destId="{337DC769-B0B6-48BB-8C6C-A652BEFD5404}" srcOrd="0" destOrd="0" presId="urn:microsoft.com/office/officeart/2005/8/layout/chevron2"/>
    <dgm:cxn modelId="{4D725E46-52EF-4F67-8650-EFAD703A2168}" type="presParOf" srcId="{AB43E7AA-96C7-4388-BC1D-84855008678F}" destId="{EB7DBD7B-5D83-44E8-9B37-4B456A84A995}" srcOrd="1" destOrd="0" presId="urn:microsoft.com/office/officeart/2005/8/layout/chevron2"/>
    <dgm:cxn modelId="{D3C94B3B-DF40-4A24-9B12-A8770512EF10}" type="presParOf" srcId="{70398324-38B8-4ED9-98FB-0F06740026AB}" destId="{91DF67B8-E138-440F-8F9E-956B1F902217}" srcOrd="3" destOrd="0" presId="urn:microsoft.com/office/officeart/2005/8/layout/chevron2"/>
    <dgm:cxn modelId="{A7597631-9EE0-4934-BE22-C3FDD9D26FEC}" type="presParOf" srcId="{70398324-38B8-4ED9-98FB-0F06740026AB}" destId="{44A6810A-11DE-4704-994E-6B371F19CEAD}" srcOrd="4" destOrd="0" presId="urn:microsoft.com/office/officeart/2005/8/layout/chevron2"/>
    <dgm:cxn modelId="{06975A2E-3752-4517-887F-F849BD79C531}" type="presParOf" srcId="{44A6810A-11DE-4704-994E-6B371F19CEAD}" destId="{06CB95E5-59D2-49C3-BFB3-D72DFF123899}" srcOrd="0" destOrd="0" presId="urn:microsoft.com/office/officeart/2005/8/layout/chevron2"/>
    <dgm:cxn modelId="{E5554DD1-88E7-406E-A436-5B1BD563C3BD}" type="presParOf" srcId="{44A6810A-11DE-4704-994E-6B371F19CEAD}" destId="{34052040-20DD-4F46-B75E-8EC7F2AFC099}" srcOrd="1" destOrd="0" presId="urn:microsoft.com/office/officeart/2005/8/layout/chevron2"/>
    <dgm:cxn modelId="{62F434FE-D5AE-46B8-8DA2-AAC08C171601}" type="presParOf" srcId="{70398324-38B8-4ED9-98FB-0F06740026AB}" destId="{8725CCAA-C60C-4314-96ED-DB4CF03B8AE9}" srcOrd="5" destOrd="0" presId="urn:microsoft.com/office/officeart/2005/8/layout/chevron2"/>
    <dgm:cxn modelId="{9E0B0687-F750-465B-9CE6-E576B77B3341}" type="presParOf" srcId="{70398324-38B8-4ED9-98FB-0F06740026AB}" destId="{E1951A59-ED6B-4A38-8399-27C7774A9ABD}" srcOrd="6" destOrd="0" presId="urn:microsoft.com/office/officeart/2005/8/layout/chevron2"/>
    <dgm:cxn modelId="{9B08EFCC-BA23-4020-9BDB-C9DBF474C544}" type="presParOf" srcId="{E1951A59-ED6B-4A38-8399-27C7774A9ABD}" destId="{6DBBA972-B2F5-40C8-88EF-D5F25ADF7CD9}" srcOrd="0" destOrd="0" presId="urn:microsoft.com/office/officeart/2005/8/layout/chevron2"/>
    <dgm:cxn modelId="{25A3DDEB-A7AE-4939-96F3-256621F70803}" type="presParOf" srcId="{E1951A59-ED6B-4A38-8399-27C7774A9ABD}" destId="{AD019414-7046-46F0-88A6-7C6AD5808193}" srcOrd="1" destOrd="0" presId="urn:microsoft.com/office/officeart/2005/8/layout/chevron2"/>
    <dgm:cxn modelId="{A01D01D3-E979-4BDE-91A3-F5A00F132986}" type="presParOf" srcId="{70398324-38B8-4ED9-98FB-0F06740026AB}" destId="{E115AD06-6139-416F-AAFE-BD0006C4D05D}" srcOrd="7" destOrd="0" presId="urn:microsoft.com/office/officeart/2005/8/layout/chevron2"/>
    <dgm:cxn modelId="{F69CEEC9-22A2-4200-92BC-27D4D3BA84EF}" type="presParOf" srcId="{70398324-38B8-4ED9-98FB-0F06740026AB}" destId="{C8DE1472-BBAF-4FFF-929C-8E1C5F90CB05}" srcOrd="8" destOrd="0" presId="urn:microsoft.com/office/officeart/2005/8/layout/chevron2"/>
    <dgm:cxn modelId="{8CF2E7D5-F0FB-4A0C-8900-3DFFAC626A0D}" type="presParOf" srcId="{C8DE1472-BBAF-4FFF-929C-8E1C5F90CB05}" destId="{698C977B-72E1-44BE-9173-5BAC889960EA}" srcOrd="0" destOrd="0" presId="urn:microsoft.com/office/officeart/2005/8/layout/chevron2"/>
    <dgm:cxn modelId="{4159D59C-8C78-4F72-A019-F7DFD3C60B8F}" type="presParOf" srcId="{C8DE1472-BBAF-4FFF-929C-8E1C5F90CB05}" destId="{4D16B2FD-88B9-4F2C-90A0-212A4523A4F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272C89-E9FC-4985-A228-DBFF17E79463}"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10970D6-23D0-44B9-925A-55238618CCBA}">
      <dgm:prSet phldrT="[Text]"/>
      <dgm:spPr>
        <a:solidFill>
          <a:schemeClr val="bg1">
            <a:lumMod val="50000"/>
          </a:schemeClr>
        </a:solidFill>
        <a:ln>
          <a:solidFill>
            <a:schemeClr val="bg1">
              <a:lumMod val="50000"/>
            </a:schemeClr>
          </a:solidFill>
        </a:ln>
      </dgm:spPr>
      <dgm:t>
        <a:bodyPr/>
        <a:lstStyle/>
        <a:p>
          <a:r>
            <a:rPr lang="en-US" dirty="0"/>
            <a:t>1</a:t>
          </a:r>
        </a:p>
      </dgm:t>
    </dgm:pt>
    <dgm:pt modelId="{7184BAEB-F409-4D9A-A1A6-E0E9DDFD65DC}" type="parTrans" cxnId="{EF1A769A-1E71-418C-A89E-4E532E50D8E7}">
      <dgm:prSet/>
      <dgm:spPr/>
      <dgm:t>
        <a:bodyPr/>
        <a:lstStyle/>
        <a:p>
          <a:endParaRPr lang="en-US"/>
        </a:p>
      </dgm:t>
    </dgm:pt>
    <dgm:pt modelId="{7B3FEF52-4CE2-4963-A508-89A511AEB6E9}" type="sibTrans" cxnId="{EF1A769A-1E71-418C-A89E-4E532E50D8E7}">
      <dgm:prSet/>
      <dgm:spPr/>
      <dgm:t>
        <a:bodyPr/>
        <a:lstStyle/>
        <a:p>
          <a:endParaRPr lang="en-US"/>
        </a:p>
      </dgm:t>
    </dgm:pt>
    <dgm:pt modelId="{D4AF5904-2AE0-4EC4-BA9E-A99DD1FB921A}">
      <dgm:prSet phldrT="[Text]"/>
      <dgm:spPr>
        <a:solidFill>
          <a:schemeClr val="bg1">
            <a:lumMod val="85000"/>
            <a:alpha val="90000"/>
          </a:schemeClr>
        </a:solidFill>
        <a:ln>
          <a:solidFill>
            <a:schemeClr val="bg2"/>
          </a:solidFill>
        </a:ln>
      </dgm:spPr>
      <dgm:t>
        <a:bodyPr/>
        <a:lstStyle/>
        <a:p>
          <a:r>
            <a:rPr lang="en-US" dirty="0"/>
            <a:t>Initiating consultation when there may be tribal implications</a:t>
          </a:r>
        </a:p>
      </dgm:t>
    </dgm:pt>
    <dgm:pt modelId="{A13804EA-A5D2-4056-8BBF-107FAC1DE52A}" type="parTrans" cxnId="{C8B6E0E1-351E-4D2C-A313-1FF397E58F0D}">
      <dgm:prSet/>
      <dgm:spPr/>
      <dgm:t>
        <a:bodyPr/>
        <a:lstStyle/>
        <a:p>
          <a:endParaRPr lang="en-US"/>
        </a:p>
      </dgm:t>
    </dgm:pt>
    <dgm:pt modelId="{E75CF786-F5A2-4F3A-9E2C-51B649F3D2D0}" type="sibTrans" cxnId="{C8B6E0E1-351E-4D2C-A313-1FF397E58F0D}">
      <dgm:prSet/>
      <dgm:spPr/>
      <dgm:t>
        <a:bodyPr/>
        <a:lstStyle/>
        <a:p>
          <a:endParaRPr lang="en-US"/>
        </a:p>
      </dgm:t>
    </dgm:pt>
    <dgm:pt modelId="{EB764A1F-3DB9-4A11-A985-F2150CCF8F0C}">
      <dgm:prSet phldrT="[Text]"/>
      <dgm:spPr>
        <a:solidFill>
          <a:schemeClr val="bg1">
            <a:lumMod val="50000"/>
          </a:schemeClr>
        </a:solidFill>
        <a:ln>
          <a:solidFill>
            <a:schemeClr val="bg1">
              <a:lumMod val="50000"/>
            </a:schemeClr>
          </a:solidFill>
        </a:ln>
      </dgm:spPr>
      <dgm:t>
        <a:bodyPr/>
        <a:lstStyle/>
        <a:p>
          <a:r>
            <a:rPr lang="en-US" dirty="0"/>
            <a:t>2</a:t>
          </a:r>
        </a:p>
      </dgm:t>
    </dgm:pt>
    <dgm:pt modelId="{E9084F24-BE57-4600-B012-FD09F172D93B}" type="parTrans" cxnId="{368E0B82-3BA8-4A7A-BEF7-443EAAB6FE09}">
      <dgm:prSet/>
      <dgm:spPr/>
      <dgm:t>
        <a:bodyPr/>
        <a:lstStyle/>
        <a:p>
          <a:endParaRPr lang="en-US"/>
        </a:p>
      </dgm:t>
    </dgm:pt>
    <dgm:pt modelId="{43F16725-B55A-49BE-B7E6-A5E5DEBD97F1}" type="sibTrans" cxnId="{368E0B82-3BA8-4A7A-BEF7-443EAAB6FE09}">
      <dgm:prSet/>
      <dgm:spPr/>
      <dgm:t>
        <a:bodyPr/>
        <a:lstStyle/>
        <a:p>
          <a:endParaRPr lang="en-US"/>
        </a:p>
      </dgm:t>
    </dgm:pt>
    <dgm:pt modelId="{B16B3298-A2BF-48CF-A5D3-9E05150367A2}">
      <dgm:prSet phldrT="[Text]"/>
      <dgm:spPr>
        <a:solidFill>
          <a:schemeClr val="bg1">
            <a:lumMod val="85000"/>
            <a:alpha val="90000"/>
          </a:schemeClr>
        </a:solidFill>
        <a:ln>
          <a:solidFill>
            <a:schemeClr val="bg2"/>
          </a:solidFill>
        </a:ln>
      </dgm:spPr>
      <dgm:t>
        <a:bodyPr/>
        <a:lstStyle/>
        <a:p>
          <a:r>
            <a:rPr lang="en-US" dirty="0"/>
            <a:t>Tribal participation in consultation and response to consultation notifications</a:t>
          </a:r>
        </a:p>
      </dgm:t>
    </dgm:pt>
    <dgm:pt modelId="{A19B891D-2A0F-49A5-B459-23CE5B1CAF93}" type="parTrans" cxnId="{ED5A5159-C7D8-4891-AF1A-F7AE156B54D0}">
      <dgm:prSet/>
      <dgm:spPr/>
      <dgm:t>
        <a:bodyPr/>
        <a:lstStyle/>
        <a:p>
          <a:endParaRPr lang="en-US"/>
        </a:p>
      </dgm:t>
    </dgm:pt>
    <dgm:pt modelId="{19348C8A-D49E-4FD0-96C8-A35A74B1B046}" type="sibTrans" cxnId="{ED5A5159-C7D8-4891-AF1A-F7AE156B54D0}">
      <dgm:prSet/>
      <dgm:spPr/>
      <dgm:t>
        <a:bodyPr/>
        <a:lstStyle/>
        <a:p>
          <a:endParaRPr lang="en-US"/>
        </a:p>
      </dgm:t>
    </dgm:pt>
    <dgm:pt modelId="{DC54B1A1-2F40-4843-A2D6-67372F0F8271}">
      <dgm:prSet phldrT="[Text]"/>
      <dgm:spPr>
        <a:solidFill>
          <a:schemeClr val="bg1">
            <a:lumMod val="50000"/>
          </a:schemeClr>
        </a:solidFill>
        <a:ln>
          <a:solidFill>
            <a:schemeClr val="bg1">
              <a:lumMod val="50000"/>
            </a:schemeClr>
          </a:solidFill>
        </a:ln>
      </dgm:spPr>
      <dgm:t>
        <a:bodyPr/>
        <a:lstStyle/>
        <a:p>
          <a:r>
            <a:rPr lang="en-US" dirty="0"/>
            <a:t>3</a:t>
          </a:r>
        </a:p>
      </dgm:t>
    </dgm:pt>
    <dgm:pt modelId="{8C2632C1-36C6-4006-A6E6-075DF1BE4767}" type="parTrans" cxnId="{B0EDD109-5B0B-4A33-B3C6-4D67103FE1C0}">
      <dgm:prSet/>
      <dgm:spPr/>
      <dgm:t>
        <a:bodyPr/>
        <a:lstStyle/>
        <a:p>
          <a:endParaRPr lang="en-US"/>
        </a:p>
      </dgm:t>
    </dgm:pt>
    <dgm:pt modelId="{562CCDD1-0528-4E7B-BAAB-B5E9175FFF9F}" type="sibTrans" cxnId="{B0EDD109-5B0B-4A33-B3C6-4D67103FE1C0}">
      <dgm:prSet/>
      <dgm:spPr/>
      <dgm:t>
        <a:bodyPr/>
        <a:lstStyle/>
        <a:p>
          <a:endParaRPr lang="en-US"/>
        </a:p>
      </dgm:t>
    </dgm:pt>
    <dgm:pt modelId="{E143F2AE-59C5-409A-9CFE-635E368FBD97}">
      <dgm:prSet phldrT="[Text]"/>
      <dgm:spPr>
        <a:solidFill>
          <a:schemeClr val="bg1">
            <a:lumMod val="50000"/>
          </a:schemeClr>
        </a:solidFill>
        <a:ln>
          <a:solidFill>
            <a:schemeClr val="bg1">
              <a:lumMod val="50000"/>
            </a:schemeClr>
          </a:solidFill>
        </a:ln>
      </dgm:spPr>
      <dgm:t>
        <a:bodyPr/>
        <a:lstStyle/>
        <a:p>
          <a:r>
            <a:rPr lang="en-US" dirty="0"/>
            <a:t>4</a:t>
          </a:r>
        </a:p>
      </dgm:t>
    </dgm:pt>
    <dgm:pt modelId="{309A8DD2-E9E8-4304-BE5A-4BAD67B6C769}" type="parTrans" cxnId="{305B9161-DCA3-40B0-9CEC-DE6C21524795}">
      <dgm:prSet/>
      <dgm:spPr/>
      <dgm:t>
        <a:bodyPr/>
        <a:lstStyle/>
        <a:p>
          <a:endParaRPr lang="en-US"/>
        </a:p>
      </dgm:t>
    </dgm:pt>
    <dgm:pt modelId="{A186D5D2-CCE6-4853-BA40-C622DDB96A59}" type="sibTrans" cxnId="{305B9161-DCA3-40B0-9CEC-DE6C21524795}">
      <dgm:prSet/>
      <dgm:spPr/>
      <dgm:t>
        <a:bodyPr/>
        <a:lstStyle/>
        <a:p>
          <a:endParaRPr lang="en-US"/>
        </a:p>
      </dgm:t>
    </dgm:pt>
    <dgm:pt modelId="{5532AFCA-AAA4-445C-B457-7398018F6CDF}">
      <dgm:prSet phldrT="[Text]"/>
      <dgm:spPr>
        <a:solidFill>
          <a:schemeClr val="bg1">
            <a:lumMod val="85000"/>
            <a:alpha val="90000"/>
          </a:schemeClr>
        </a:solidFill>
        <a:ln>
          <a:solidFill>
            <a:schemeClr val="bg2"/>
          </a:solidFill>
        </a:ln>
      </dgm:spPr>
      <dgm:t>
        <a:bodyPr/>
        <a:lstStyle/>
        <a:p>
          <a:r>
            <a:rPr lang="en-US" dirty="0"/>
            <a:t>Agency capacity to conduct tribal consultation</a:t>
          </a:r>
        </a:p>
      </dgm:t>
    </dgm:pt>
    <dgm:pt modelId="{4FDF4A62-F56C-47E1-951D-C6F0E87E37BA}" type="parTrans" cxnId="{218AD910-B32C-4A09-91A5-3030671B7884}">
      <dgm:prSet/>
      <dgm:spPr/>
      <dgm:t>
        <a:bodyPr/>
        <a:lstStyle/>
        <a:p>
          <a:endParaRPr lang="en-US"/>
        </a:p>
      </dgm:t>
    </dgm:pt>
    <dgm:pt modelId="{A5794F0D-18C5-4A9F-9D7F-5A60A1C41449}" type="sibTrans" cxnId="{218AD910-B32C-4A09-91A5-3030671B7884}">
      <dgm:prSet/>
      <dgm:spPr/>
      <dgm:t>
        <a:bodyPr/>
        <a:lstStyle/>
        <a:p>
          <a:endParaRPr lang="en-US"/>
        </a:p>
      </dgm:t>
    </dgm:pt>
    <dgm:pt modelId="{9986F072-2069-4A9F-8EA8-2598F54FC097}">
      <dgm:prSet phldrT="[Text]"/>
      <dgm:spPr>
        <a:solidFill>
          <a:schemeClr val="bg1">
            <a:lumMod val="85000"/>
            <a:alpha val="90000"/>
          </a:schemeClr>
        </a:solidFill>
        <a:ln>
          <a:solidFill>
            <a:schemeClr val="bg2"/>
          </a:solidFill>
        </a:ln>
      </dgm:spPr>
      <dgm:t>
        <a:bodyPr/>
        <a:lstStyle/>
        <a:p>
          <a:r>
            <a:rPr lang="en-US" dirty="0"/>
            <a:t>Interagency coordination on tribal consultation</a:t>
          </a:r>
        </a:p>
      </dgm:t>
    </dgm:pt>
    <dgm:pt modelId="{477DA4C0-62B2-4DD9-A924-12AFEA9F40D4}" type="parTrans" cxnId="{A1ECB287-EC77-4509-B038-0E4EA6FDB52F}">
      <dgm:prSet/>
      <dgm:spPr/>
      <dgm:t>
        <a:bodyPr/>
        <a:lstStyle/>
        <a:p>
          <a:endParaRPr lang="en-US"/>
        </a:p>
      </dgm:t>
    </dgm:pt>
    <dgm:pt modelId="{2848BA84-105F-495A-92CA-0D5E86506EDC}" type="sibTrans" cxnId="{A1ECB287-EC77-4509-B038-0E4EA6FDB52F}">
      <dgm:prSet/>
      <dgm:spPr/>
      <dgm:t>
        <a:bodyPr/>
        <a:lstStyle/>
        <a:p>
          <a:endParaRPr lang="en-US"/>
        </a:p>
      </dgm:t>
    </dgm:pt>
    <dgm:pt modelId="{70398324-38B8-4ED9-98FB-0F06740026AB}" type="pres">
      <dgm:prSet presAssocID="{8F272C89-E9FC-4985-A228-DBFF17E79463}" presName="linearFlow" presStyleCnt="0">
        <dgm:presLayoutVars>
          <dgm:dir/>
          <dgm:animLvl val="lvl"/>
          <dgm:resizeHandles val="exact"/>
        </dgm:presLayoutVars>
      </dgm:prSet>
      <dgm:spPr/>
    </dgm:pt>
    <dgm:pt modelId="{CB38D1C5-1C3D-4431-A6F8-360B0C16E1A8}" type="pres">
      <dgm:prSet presAssocID="{C10970D6-23D0-44B9-925A-55238618CCBA}" presName="composite" presStyleCnt="0"/>
      <dgm:spPr/>
    </dgm:pt>
    <dgm:pt modelId="{C2FEDAC2-D6D3-4C56-A9CD-EB069096927A}" type="pres">
      <dgm:prSet presAssocID="{C10970D6-23D0-44B9-925A-55238618CCBA}" presName="parentText" presStyleLbl="alignNode1" presStyleIdx="0" presStyleCnt="4">
        <dgm:presLayoutVars>
          <dgm:chMax val="1"/>
          <dgm:bulletEnabled val="1"/>
        </dgm:presLayoutVars>
      </dgm:prSet>
      <dgm:spPr/>
    </dgm:pt>
    <dgm:pt modelId="{89B3B3FB-0EC6-4546-8EAA-A20D17F3B435}" type="pres">
      <dgm:prSet presAssocID="{C10970D6-23D0-44B9-925A-55238618CCBA}" presName="descendantText" presStyleLbl="alignAcc1" presStyleIdx="0" presStyleCnt="4">
        <dgm:presLayoutVars>
          <dgm:bulletEnabled val="1"/>
        </dgm:presLayoutVars>
      </dgm:prSet>
      <dgm:spPr/>
    </dgm:pt>
    <dgm:pt modelId="{A6383269-47E6-42B2-B78A-1830FD5175E5}" type="pres">
      <dgm:prSet presAssocID="{7B3FEF52-4CE2-4963-A508-89A511AEB6E9}" presName="sp" presStyleCnt="0"/>
      <dgm:spPr/>
    </dgm:pt>
    <dgm:pt modelId="{AB43E7AA-96C7-4388-BC1D-84855008678F}" type="pres">
      <dgm:prSet presAssocID="{EB764A1F-3DB9-4A11-A985-F2150CCF8F0C}" presName="composite" presStyleCnt="0"/>
      <dgm:spPr/>
    </dgm:pt>
    <dgm:pt modelId="{337DC769-B0B6-48BB-8C6C-A652BEFD5404}" type="pres">
      <dgm:prSet presAssocID="{EB764A1F-3DB9-4A11-A985-F2150CCF8F0C}" presName="parentText" presStyleLbl="alignNode1" presStyleIdx="1" presStyleCnt="4">
        <dgm:presLayoutVars>
          <dgm:chMax val="1"/>
          <dgm:bulletEnabled val="1"/>
        </dgm:presLayoutVars>
      </dgm:prSet>
      <dgm:spPr/>
    </dgm:pt>
    <dgm:pt modelId="{EB7DBD7B-5D83-44E8-9B37-4B456A84A995}" type="pres">
      <dgm:prSet presAssocID="{EB764A1F-3DB9-4A11-A985-F2150CCF8F0C}" presName="descendantText" presStyleLbl="alignAcc1" presStyleIdx="1" presStyleCnt="4">
        <dgm:presLayoutVars>
          <dgm:bulletEnabled val="1"/>
        </dgm:presLayoutVars>
      </dgm:prSet>
      <dgm:spPr/>
    </dgm:pt>
    <dgm:pt modelId="{91DF67B8-E138-440F-8F9E-956B1F902217}" type="pres">
      <dgm:prSet presAssocID="{43F16725-B55A-49BE-B7E6-A5E5DEBD97F1}" presName="sp" presStyleCnt="0"/>
      <dgm:spPr/>
    </dgm:pt>
    <dgm:pt modelId="{44A6810A-11DE-4704-994E-6B371F19CEAD}" type="pres">
      <dgm:prSet presAssocID="{DC54B1A1-2F40-4843-A2D6-67372F0F8271}" presName="composite" presStyleCnt="0"/>
      <dgm:spPr/>
    </dgm:pt>
    <dgm:pt modelId="{06CB95E5-59D2-49C3-BFB3-D72DFF123899}" type="pres">
      <dgm:prSet presAssocID="{DC54B1A1-2F40-4843-A2D6-67372F0F8271}" presName="parentText" presStyleLbl="alignNode1" presStyleIdx="2" presStyleCnt="4">
        <dgm:presLayoutVars>
          <dgm:chMax val="1"/>
          <dgm:bulletEnabled val="1"/>
        </dgm:presLayoutVars>
      </dgm:prSet>
      <dgm:spPr/>
    </dgm:pt>
    <dgm:pt modelId="{34052040-20DD-4F46-B75E-8EC7F2AFC099}" type="pres">
      <dgm:prSet presAssocID="{DC54B1A1-2F40-4843-A2D6-67372F0F8271}" presName="descendantText" presStyleLbl="alignAcc1" presStyleIdx="2" presStyleCnt="4">
        <dgm:presLayoutVars>
          <dgm:bulletEnabled val="1"/>
        </dgm:presLayoutVars>
      </dgm:prSet>
      <dgm:spPr/>
    </dgm:pt>
    <dgm:pt modelId="{8725CCAA-C60C-4314-96ED-DB4CF03B8AE9}" type="pres">
      <dgm:prSet presAssocID="{562CCDD1-0528-4E7B-BAAB-B5E9175FFF9F}" presName="sp" presStyleCnt="0"/>
      <dgm:spPr/>
    </dgm:pt>
    <dgm:pt modelId="{E1951A59-ED6B-4A38-8399-27C7774A9ABD}" type="pres">
      <dgm:prSet presAssocID="{E143F2AE-59C5-409A-9CFE-635E368FBD97}" presName="composite" presStyleCnt="0"/>
      <dgm:spPr/>
    </dgm:pt>
    <dgm:pt modelId="{6DBBA972-B2F5-40C8-88EF-D5F25ADF7CD9}" type="pres">
      <dgm:prSet presAssocID="{E143F2AE-59C5-409A-9CFE-635E368FBD97}" presName="parentText" presStyleLbl="alignNode1" presStyleIdx="3" presStyleCnt="4">
        <dgm:presLayoutVars>
          <dgm:chMax val="1"/>
          <dgm:bulletEnabled val="1"/>
        </dgm:presLayoutVars>
      </dgm:prSet>
      <dgm:spPr/>
    </dgm:pt>
    <dgm:pt modelId="{AD019414-7046-46F0-88A6-7C6AD5808193}" type="pres">
      <dgm:prSet presAssocID="{E143F2AE-59C5-409A-9CFE-635E368FBD97}" presName="descendantText" presStyleLbl="alignAcc1" presStyleIdx="3" presStyleCnt="4">
        <dgm:presLayoutVars>
          <dgm:bulletEnabled val="1"/>
        </dgm:presLayoutVars>
      </dgm:prSet>
      <dgm:spPr/>
    </dgm:pt>
  </dgm:ptLst>
  <dgm:cxnLst>
    <dgm:cxn modelId="{B0EDD109-5B0B-4A33-B3C6-4D67103FE1C0}" srcId="{8F272C89-E9FC-4985-A228-DBFF17E79463}" destId="{DC54B1A1-2F40-4843-A2D6-67372F0F8271}" srcOrd="2" destOrd="0" parTransId="{8C2632C1-36C6-4006-A6E6-075DF1BE4767}" sibTransId="{562CCDD1-0528-4E7B-BAAB-B5E9175FFF9F}"/>
    <dgm:cxn modelId="{3434600C-7C9B-415B-AD48-BC8038E5788D}" type="presOf" srcId="{9986F072-2069-4A9F-8EA8-2598F54FC097}" destId="{AD019414-7046-46F0-88A6-7C6AD5808193}" srcOrd="0" destOrd="0" presId="urn:microsoft.com/office/officeart/2005/8/layout/chevron2"/>
    <dgm:cxn modelId="{218AD910-B32C-4A09-91A5-3030671B7884}" srcId="{DC54B1A1-2F40-4843-A2D6-67372F0F8271}" destId="{5532AFCA-AAA4-445C-B457-7398018F6CDF}" srcOrd="0" destOrd="0" parTransId="{4FDF4A62-F56C-47E1-951D-C6F0E87E37BA}" sibTransId="{A5794F0D-18C5-4A9F-9D7F-5A60A1C41449}"/>
    <dgm:cxn modelId="{73E48B26-37E4-44B4-8746-A97311952D25}" type="presOf" srcId="{B16B3298-A2BF-48CF-A5D3-9E05150367A2}" destId="{EB7DBD7B-5D83-44E8-9B37-4B456A84A995}" srcOrd="0" destOrd="0" presId="urn:microsoft.com/office/officeart/2005/8/layout/chevron2"/>
    <dgm:cxn modelId="{8F8B0637-39DE-457F-89F7-83CCF3B08769}" type="presOf" srcId="{D4AF5904-2AE0-4EC4-BA9E-A99DD1FB921A}" destId="{89B3B3FB-0EC6-4546-8EAA-A20D17F3B435}" srcOrd="0" destOrd="0" presId="urn:microsoft.com/office/officeart/2005/8/layout/chevron2"/>
    <dgm:cxn modelId="{0359083C-AE5C-4AB4-A7C3-B943FC578916}" type="presOf" srcId="{E143F2AE-59C5-409A-9CFE-635E368FBD97}" destId="{6DBBA972-B2F5-40C8-88EF-D5F25ADF7CD9}" srcOrd="0" destOrd="0" presId="urn:microsoft.com/office/officeart/2005/8/layout/chevron2"/>
    <dgm:cxn modelId="{305B9161-DCA3-40B0-9CEC-DE6C21524795}" srcId="{8F272C89-E9FC-4985-A228-DBFF17E79463}" destId="{E143F2AE-59C5-409A-9CFE-635E368FBD97}" srcOrd="3" destOrd="0" parTransId="{309A8DD2-E9E8-4304-BE5A-4BAD67B6C769}" sibTransId="{A186D5D2-CCE6-4853-BA40-C622DDB96A59}"/>
    <dgm:cxn modelId="{ED5A5159-C7D8-4891-AF1A-F7AE156B54D0}" srcId="{EB764A1F-3DB9-4A11-A985-F2150CCF8F0C}" destId="{B16B3298-A2BF-48CF-A5D3-9E05150367A2}" srcOrd="0" destOrd="0" parTransId="{A19B891D-2A0F-49A5-B459-23CE5B1CAF93}" sibTransId="{19348C8A-D49E-4FD0-96C8-A35A74B1B046}"/>
    <dgm:cxn modelId="{368E0B82-3BA8-4A7A-BEF7-443EAAB6FE09}" srcId="{8F272C89-E9FC-4985-A228-DBFF17E79463}" destId="{EB764A1F-3DB9-4A11-A985-F2150CCF8F0C}" srcOrd="1" destOrd="0" parTransId="{E9084F24-BE57-4600-B012-FD09F172D93B}" sibTransId="{43F16725-B55A-49BE-B7E6-A5E5DEBD97F1}"/>
    <dgm:cxn modelId="{A1ECB287-EC77-4509-B038-0E4EA6FDB52F}" srcId="{E143F2AE-59C5-409A-9CFE-635E368FBD97}" destId="{9986F072-2069-4A9F-8EA8-2598F54FC097}" srcOrd="0" destOrd="0" parTransId="{477DA4C0-62B2-4DD9-A924-12AFEA9F40D4}" sibTransId="{2848BA84-105F-495A-92CA-0D5E86506EDC}"/>
    <dgm:cxn modelId="{5004D18B-A014-4A54-9193-71E050834077}" type="presOf" srcId="{8F272C89-E9FC-4985-A228-DBFF17E79463}" destId="{70398324-38B8-4ED9-98FB-0F06740026AB}" srcOrd="0" destOrd="0" presId="urn:microsoft.com/office/officeart/2005/8/layout/chevron2"/>
    <dgm:cxn modelId="{9FD6C399-C812-4501-AFAC-1423FA10C688}" type="presOf" srcId="{5532AFCA-AAA4-445C-B457-7398018F6CDF}" destId="{34052040-20DD-4F46-B75E-8EC7F2AFC099}" srcOrd="0" destOrd="0" presId="urn:microsoft.com/office/officeart/2005/8/layout/chevron2"/>
    <dgm:cxn modelId="{EF1A769A-1E71-418C-A89E-4E532E50D8E7}" srcId="{8F272C89-E9FC-4985-A228-DBFF17E79463}" destId="{C10970D6-23D0-44B9-925A-55238618CCBA}" srcOrd="0" destOrd="0" parTransId="{7184BAEB-F409-4D9A-A1A6-E0E9DDFD65DC}" sibTransId="{7B3FEF52-4CE2-4963-A508-89A511AEB6E9}"/>
    <dgm:cxn modelId="{043DC0A8-E934-4940-A281-FE945B6B38F1}" type="presOf" srcId="{EB764A1F-3DB9-4A11-A985-F2150CCF8F0C}" destId="{337DC769-B0B6-48BB-8C6C-A652BEFD5404}" srcOrd="0" destOrd="0" presId="urn:microsoft.com/office/officeart/2005/8/layout/chevron2"/>
    <dgm:cxn modelId="{1A7AAFB7-5932-4C71-978F-F39CF8C8F8F4}" type="presOf" srcId="{C10970D6-23D0-44B9-925A-55238618CCBA}" destId="{C2FEDAC2-D6D3-4C56-A9CD-EB069096927A}" srcOrd="0" destOrd="0" presId="urn:microsoft.com/office/officeart/2005/8/layout/chevron2"/>
    <dgm:cxn modelId="{C8B6E0E1-351E-4D2C-A313-1FF397E58F0D}" srcId="{C10970D6-23D0-44B9-925A-55238618CCBA}" destId="{D4AF5904-2AE0-4EC4-BA9E-A99DD1FB921A}" srcOrd="0" destOrd="0" parTransId="{A13804EA-A5D2-4056-8BBF-107FAC1DE52A}" sibTransId="{E75CF786-F5A2-4F3A-9E2C-51B649F3D2D0}"/>
    <dgm:cxn modelId="{7127DCF8-F55C-4D9C-B54F-1C8BECE9469C}" type="presOf" srcId="{DC54B1A1-2F40-4843-A2D6-67372F0F8271}" destId="{06CB95E5-59D2-49C3-BFB3-D72DFF123899}" srcOrd="0" destOrd="0" presId="urn:microsoft.com/office/officeart/2005/8/layout/chevron2"/>
    <dgm:cxn modelId="{BDB90919-B205-464E-B955-62CB19CE5255}" type="presParOf" srcId="{70398324-38B8-4ED9-98FB-0F06740026AB}" destId="{CB38D1C5-1C3D-4431-A6F8-360B0C16E1A8}" srcOrd="0" destOrd="0" presId="urn:microsoft.com/office/officeart/2005/8/layout/chevron2"/>
    <dgm:cxn modelId="{AA0CFAA3-6ABD-4620-AE3D-ACD797527620}" type="presParOf" srcId="{CB38D1C5-1C3D-4431-A6F8-360B0C16E1A8}" destId="{C2FEDAC2-D6D3-4C56-A9CD-EB069096927A}" srcOrd="0" destOrd="0" presId="urn:microsoft.com/office/officeart/2005/8/layout/chevron2"/>
    <dgm:cxn modelId="{1FC73C6C-4BEF-432C-8360-B4C6D822EDB6}" type="presParOf" srcId="{CB38D1C5-1C3D-4431-A6F8-360B0C16E1A8}" destId="{89B3B3FB-0EC6-4546-8EAA-A20D17F3B435}" srcOrd="1" destOrd="0" presId="urn:microsoft.com/office/officeart/2005/8/layout/chevron2"/>
    <dgm:cxn modelId="{E53301B3-2571-48D3-862B-5087CF578C95}" type="presParOf" srcId="{70398324-38B8-4ED9-98FB-0F06740026AB}" destId="{A6383269-47E6-42B2-B78A-1830FD5175E5}" srcOrd="1" destOrd="0" presId="urn:microsoft.com/office/officeart/2005/8/layout/chevron2"/>
    <dgm:cxn modelId="{36888A62-1C66-4772-9D98-A6317D4E4594}" type="presParOf" srcId="{70398324-38B8-4ED9-98FB-0F06740026AB}" destId="{AB43E7AA-96C7-4388-BC1D-84855008678F}" srcOrd="2" destOrd="0" presId="urn:microsoft.com/office/officeart/2005/8/layout/chevron2"/>
    <dgm:cxn modelId="{059467D1-37A8-4950-9AD0-DE4574BE48C2}" type="presParOf" srcId="{AB43E7AA-96C7-4388-BC1D-84855008678F}" destId="{337DC769-B0B6-48BB-8C6C-A652BEFD5404}" srcOrd="0" destOrd="0" presId="urn:microsoft.com/office/officeart/2005/8/layout/chevron2"/>
    <dgm:cxn modelId="{CAB9438D-AB00-4FCE-A818-231E9EB83BD1}" type="presParOf" srcId="{AB43E7AA-96C7-4388-BC1D-84855008678F}" destId="{EB7DBD7B-5D83-44E8-9B37-4B456A84A995}" srcOrd="1" destOrd="0" presId="urn:microsoft.com/office/officeart/2005/8/layout/chevron2"/>
    <dgm:cxn modelId="{C868F3DD-A25E-4910-A51F-7EB56226D496}" type="presParOf" srcId="{70398324-38B8-4ED9-98FB-0F06740026AB}" destId="{91DF67B8-E138-440F-8F9E-956B1F902217}" srcOrd="3" destOrd="0" presId="urn:microsoft.com/office/officeart/2005/8/layout/chevron2"/>
    <dgm:cxn modelId="{65BAF2EF-8DCA-421D-B32B-ED7FD8402BA5}" type="presParOf" srcId="{70398324-38B8-4ED9-98FB-0F06740026AB}" destId="{44A6810A-11DE-4704-994E-6B371F19CEAD}" srcOrd="4" destOrd="0" presId="urn:microsoft.com/office/officeart/2005/8/layout/chevron2"/>
    <dgm:cxn modelId="{C109911F-3208-4569-8097-73A831EC638D}" type="presParOf" srcId="{44A6810A-11DE-4704-994E-6B371F19CEAD}" destId="{06CB95E5-59D2-49C3-BFB3-D72DFF123899}" srcOrd="0" destOrd="0" presId="urn:microsoft.com/office/officeart/2005/8/layout/chevron2"/>
    <dgm:cxn modelId="{7321E670-4A06-493E-B814-97869806D602}" type="presParOf" srcId="{44A6810A-11DE-4704-994E-6B371F19CEAD}" destId="{34052040-20DD-4F46-B75E-8EC7F2AFC099}" srcOrd="1" destOrd="0" presId="urn:microsoft.com/office/officeart/2005/8/layout/chevron2"/>
    <dgm:cxn modelId="{055C9C17-C8BF-43CF-9564-199B886D7772}" type="presParOf" srcId="{70398324-38B8-4ED9-98FB-0F06740026AB}" destId="{8725CCAA-C60C-4314-96ED-DB4CF03B8AE9}" srcOrd="5" destOrd="0" presId="urn:microsoft.com/office/officeart/2005/8/layout/chevron2"/>
    <dgm:cxn modelId="{8EB533C1-A4B3-46AC-94E9-3F80D5F34D57}" type="presParOf" srcId="{70398324-38B8-4ED9-98FB-0F06740026AB}" destId="{E1951A59-ED6B-4A38-8399-27C7774A9ABD}" srcOrd="6" destOrd="0" presId="urn:microsoft.com/office/officeart/2005/8/layout/chevron2"/>
    <dgm:cxn modelId="{62FEA665-7C0F-49C1-8B6A-DF0A383CD2B1}" type="presParOf" srcId="{E1951A59-ED6B-4A38-8399-27C7774A9ABD}" destId="{6DBBA972-B2F5-40C8-88EF-D5F25ADF7CD9}" srcOrd="0" destOrd="0" presId="urn:microsoft.com/office/officeart/2005/8/layout/chevron2"/>
    <dgm:cxn modelId="{AC3A8BA2-B2C6-46C8-BC12-713DADD5D41B}" type="presParOf" srcId="{E1951A59-ED6B-4A38-8399-27C7774A9ABD}" destId="{AD019414-7046-46F0-88A6-7C6AD580819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FEDAC2-D6D3-4C56-A9CD-EB069096927A}">
      <dsp:nvSpPr>
        <dsp:cNvPr id="0" name=""/>
        <dsp:cNvSpPr/>
      </dsp:nvSpPr>
      <dsp:spPr>
        <a:xfrm rot="5400000">
          <a:off x="-141090" y="142416"/>
          <a:ext cx="940603" cy="658422"/>
        </a:xfrm>
        <a:prstGeom prst="chevron">
          <a:avLst/>
        </a:prstGeom>
        <a:solidFill>
          <a:schemeClr val="bg1">
            <a:lumMod val="50000"/>
          </a:schemeClr>
        </a:solidFill>
        <a:ln w="25400" cap="flat" cmpd="sng" algn="ctr">
          <a:solidFill>
            <a:schemeClr val="bg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1</a:t>
          </a:r>
        </a:p>
      </dsp:txBody>
      <dsp:txXfrm rot="-5400000">
        <a:off x="1" y="330536"/>
        <a:ext cx="658422" cy="282181"/>
      </dsp:txXfrm>
    </dsp:sp>
    <dsp:sp modelId="{89B3B3FB-0EC6-4546-8EAA-A20D17F3B435}">
      <dsp:nvSpPr>
        <dsp:cNvPr id="0" name=""/>
        <dsp:cNvSpPr/>
      </dsp:nvSpPr>
      <dsp:spPr>
        <a:xfrm rot="5400000">
          <a:off x="4283571" y="-3623823"/>
          <a:ext cx="611391" cy="7861689"/>
        </a:xfrm>
        <a:prstGeom prst="round2SameRect">
          <a:avLst/>
        </a:prstGeom>
        <a:solidFill>
          <a:schemeClr val="bg1">
            <a:lumMod val="85000"/>
            <a:alpha val="90000"/>
          </a:schemeClr>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Agencies’ processes for initiating consultation</a:t>
          </a:r>
        </a:p>
      </dsp:txBody>
      <dsp:txXfrm rot="-5400000">
        <a:off x="658422" y="31172"/>
        <a:ext cx="7831843" cy="551699"/>
      </dsp:txXfrm>
    </dsp:sp>
    <dsp:sp modelId="{337DC769-B0B6-48BB-8C6C-A652BEFD5404}">
      <dsp:nvSpPr>
        <dsp:cNvPr id="0" name=""/>
        <dsp:cNvSpPr/>
      </dsp:nvSpPr>
      <dsp:spPr>
        <a:xfrm rot="5400000">
          <a:off x="-141090" y="963877"/>
          <a:ext cx="940603" cy="658422"/>
        </a:xfrm>
        <a:prstGeom prst="chevron">
          <a:avLst/>
        </a:prstGeom>
        <a:solidFill>
          <a:schemeClr val="bg1">
            <a:lumMod val="50000"/>
          </a:schemeClr>
        </a:solidFill>
        <a:ln w="25400" cap="flat" cmpd="sng" algn="ctr">
          <a:solidFill>
            <a:schemeClr val="bg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2</a:t>
          </a:r>
        </a:p>
      </dsp:txBody>
      <dsp:txXfrm rot="-5400000">
        <a:off x="1" y="1151997"/>
        <a:ext cx="658422" cy="282181"/>
      </dsp:txXfrm>
    </dsp:sp>
    <dsp:sp modelId="{EB7DBD7B-5D83-44E8-9B37-4B456A84A995}">
      <dsp:nvSpPr>
        <dsp:cNvPr id="0" name=""/>
        <dsp:cNvSpPr/>
      </dsp:nvSpPr>
      <dsp:spPr>
        <a:xfrm rot="5400000">
          <a:off x="4283571" y="-2802361"/>
          <a:ext cx="611391" cy="7861689"/>
        </a:xfrm>
        <a:prstGeom prst="round2SameRect">
          <a:avLst/>
        </a:prstGeom>
        <a:solidFill>
          <a:schemeClr val="bg1">
            <a:lumMod val="85000"/>
            <a:alpha val="90000"/>
          </a:schemeClr>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Agencies’ practices for engaging with tribes to obtain and use their input</a:t>
          </a:r>
        </a:p>
      </dsp:txBody>
      <dsp:txXfrm rot="-5400000">
        <a:off x="658422" y="852634"/>
        <a:ext cx="7831843" cy="551699"/>
      </dsp:txXfrm>
    </dsp:sp>
    <dsp:sp modelId="{06CB95E5-59D2-49C3-BFB3-D72DFF123899}">
      <dsp:nvSpPr>
        <dsp:cNvPr id="0" name=""/>
        <dsp:cNvSpPr/>
      </dsp:nvSpPr>
      <dsp:spPr>
        <a:xfrm rot="5400000">
          <a:off x="-141090" y="1785338"/>
          <a:ext cx="940603" cy="658422"/>
        </a:xfrm>
        <a:prstGeom prst="chevron">
          <a:avLst/>
        </a:prstGeom>
        <a:solidFill>
          <a:schemeClr val="bg1">
            <a:lumMod val="50000"/>
          </a:schemeClr>
        </a:solidFill>
        <a:ln w="25400" cap="flat" cmpd="sng" algn="ctr">
          <a:solidFill>
            <a:schemeClr val="bg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3</a:t>
          </a:r>
        </a:p>
      </dsp:txBody>
      <dsp:txXfrm rot="-5400000">
        <a:off x="1" y="1973458"/>
        <a:ext cx="658422" cy="282181"/>
      </dsp:txXfrm>
    </dsp:sp>
    <dsp:sp modelId="{34052040-20DD-4F46-B75E-8EC7F2AFC099}">
      <dsp:nvSpPr>
        <dsp:cNvPr id="0" name=""/>
        <dsp:cNvSpPr/>
      </dsp:nvSpPr>
      <dsp:spPr>
        <a:xfrm rot="5400000">
          <a:off x="4283571" y="-1980900"/>
          <a:ext cx="611391" cy="7861689"/>
        </a:xfrm>
        <a:prstGeom prst="round2SameRect">
          <a:avLst/>
        </a:prstGeom>
        <a:solidFill>
          <a:schemeClr val="bg1">
            <a:lumMod val="85000"/>
            <a:alpha val="90000"/>
          </a:schemeClr>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Agencies’ respect for Indian law and accountability</a:t>
          </a:r>
        </a:p>
      </dsp:txBody>
      <dsp:txXfrm rot="-5400000">
        <a:off x="658422" y="1674095"/>
        <a:ext cx="7831843" cy="551699"/>
      </dsp:txXfrm>
    </dsp:sp>
    <dsp:sp modelId="{6DBBA972-B2F5-40C8-88EF-D5F25ADF7CD9}">
      <dsp:nvSpPr>
        <dsp:cNvPr id="0" name=""/>
        <dsp:cNvSpPr/>
      </dsp:nvSpPr>
      <dsp:spPr>
        <a:xfrm rot="5400000">
          <a:off x="-141090" y="2606800"/>
          <a:ext cx="940603" cy="658422"/>
        </a:xfrm>
        <a:prstGeom prst="chevron">
          <a:avLst/>
        </a:prstGeom>
        <a:solidFill>
          <a:schemeClr val="bg1">
            <a:lumMod val="50000"/>
          </a:schemeClr>
        </a:solidFill>
        <a:ln w="25400" cap="flat" cmpd="sng" algn="ctr">
          <a:solidFill>
            <a:schemeClr val="bg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4</a:t>
          </a:r>
        </a:p>
      </dsp:txBody>
      <dsp:txXfrm rot="-5400000">
        <a:off x="1" y="2794920"/>
        <a:ext cx="658422" cy="282181"/>
      </dsp:txXfrm>
    </dsp:sp>
    <dsp:sp modelId="{AD019414-7046-46F0-88A6-7C6AD5808193}">
      <dsp:nvSpPr>
        <dsp:cNvPr id="0" name=""/>
        <dsp:cNvSpPr/>
      </dsp:nvSpPr>
      <dsp:spPr>
        <a:xfrm rot="5400000">
          <a:off x="4283571" y="-1159439"/>
          <a:ext cx="611391" cy="7861689"/>
        </a:xfrm>
        <a:prstGeom prst="round2SameRect">
          <a:avLst/>
        </a:prstGeom>
        <a:solidFill>
          <a:schemeClr val="bg1">
            <a:lumMod val="85000"/>
            <a:alpha val="90000"/>
          </a:schemeClr>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Tribal resources for participating in consultation</a:t>
          </a:r>
        </a:p>
      </dsp:txBody>
      <dsp:txXfrm rot="-5400000">
        <a:off x="658422" y="2495556"/>
        <a:ext cx="7831843" cy="551699"/>
      </dsp:txXfrm>
    </dsp:sp>
    <dsp:sp modelId="{698C977B-72E1-44BE-9173-5BAC889960EA}">
      <dsp:nvSpPr>
        <dsp:cNvPr id="0" name=""/>
        <dsp:cNvSpPr/>
      </dsp:nvSpPr>
      <dsp:spPr>
        <a:xfrm rot="5400000">
          <a:off x="-141090" y="3428261"/>
          <a:ext cx="940603" cy="658422"/>
        </a:xfrm>
        <a:prstGeom prst="chevron">
          <a:avLst/>
        </a:prstGeom>
        <a:solidFill>
          <a:schemeClr val="bg1">
            <a:lumMod val="50000"/>
          </a:schemeClr>
        </a:solidFill>
        <a:ln w="25400" cap="flat" cmpd="sng" algn="ctr">
          <a:solidFill>
            <a:schemeClr val="bg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5</a:t>
          </a:r>
        </a:p>
      </dsp:txBody>
      <dsp:txXfrm rot="-5400000">
        <a:off x="1" y="3616381"/>
        <a:ext cx="658422" cy="282181"/>
      </dsp:txXfrm>
    </dsp:sp>
    <dsp:sp modelId="{4D16B2FD-88B9-4F2C-90A0-212A4523A4F8}">
      <dsp:nvSpPr>
        <dsp:cNvPr id="0" name=""/>
        <dsp:cNvSpPr/>
      </dsp:nvSpPr>
      <dsp:spPr>
        <a:xfrm rot="5400000">
          <a:off x="4283571" y="-337977"/>
          <a:ext cx="611391" cy="7861689"/>
        </a:xfrm>
        <a:prstGeom prst="round2SameRect">
          <a:avLst/>
        </a:prstGeom>
        <a:solidFill>
          <a:schemeClr val="bg1">
            <a:lumMod val="85000"/>
            <a:alpha val="90000"/>
          </a:schemeClr>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Agencies’ officials knowledge or training on tribal consultation</a:t>
          </a:r>
        </a:p>
      </dsp:txBody>
      <dsp:txXfrm rot="-5400000">
        <a:off x="658422" y="3317018"/>
        <a:ext cx="7831843" cy="5516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FEDAC2-D6D3-4C56-A9CD-EB069096927A}">
      <dsp:nvSpPr>
        <dsp:cNvPr id="0" name=""/>
        <dsp:cNvSpPr/>
      </dsp:nvSpPr>
      <dsp:spPr>
        <a:xfrm rot="5400000">
          <a:off x="-175007" y="177793"/>
          <a:ext cx="1166719" cy="816703"/>
        </a:xfrm>
        <a:prstGeom prst="chevron">
          <a:avLst/>
        </a:prstGeom>
        <a:solidFill>
          <a:schemeClr val="bg1">
            <a:lumMod val="50000"/>
          </a:schemeClr>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1</a:t>
          </a:r>
        </a:p>
      </dsp:txBody>
      <dsp:txXfrm rot="-5400000">
        <a:off x="2" y="411137"/>
        <a:ext cx="816703" cy="350016"/>
      </dsp:txXfrm>
    </dsp:sp>
    <dsp:sp modelId="{89B3B3FB-0EC6-4546-8EAA-A20D17F3B435}">
      <dsp:nvSpPr>
        <dsp:cNvPr id="0" name=""/>
        <dsp:cNvSpPr/>
      </dsp:nvSpPr>
      <dsp:spPr>
        <a:xfrm rot="5400000">
          <a:off x="4289223" y="-3469735"/>
          <a:ext cx="758367" cy="7703408"/>
        </a:xfrm>
        <a:prstGeom prst="round2SameRect">
          <a:avLst/>
        </a:prstGeom>
        <a:solidFill>
          <a:schemeClr val="bg1">
            <a:lumMod val="85000"/>
            <a:alpha val="90000"/>
          </a:schemeClr>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Initiating consultation when there may be tribal implications</a:t>
          </a:r>
        </a:p>
      </dsp:txBody>
      <dsp:txXfrm rot="-5400000">
        <a:off x="816703" y="39805"/>
        <a:ext cx="7666388" cy="684327"/>
      </dsp:txXfrm>
    </dsp:sp>
    <dsp:sp modelId="{337DC769-B0B6-48BB-8C6C-A652BEFD5404}">
      <dsp:nvSpPr>
        <dsp:cNvPr id="0" name=""/>
        <dsp:cNvSpPr/>
      </dsp:nvSpPr>
      <dsp:spPr>
        <a:xfrm rot="5400000">
          <a:off x="-175007" y="1196729"/>
          <a:ext cx="1166719" cy="816703"/>
        </a:xfrm>
        <a:prstGeom prst="chevron">
          <a:avLst/>
        </a:prstGeom>
        <a:solidFill>
          <a:schemeClr val="bg1">
            <a:lumMod val="50000"/>
          </a:schemeClr>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2</a:t>
          </a:r>
        </a:p>
      </dsp:txBody>
      <dsp:txXfrm rot="-5400000">
        <a:off x="2" y="1430073"/>
        <a:ext cx="816703" cy="350016"/>
      </dsp:txXfrm>
    </dsp:sp>
    <dsp:sp modelId="{EB7DBD7B-5D83-44E8-9B37-4B456A84A995}">
      <dsp:nvSpPr>
        <dsp:cNvPr id="0" name=""/>
        <dsp:cNvSpPr/>
      </dsp:nvSpPr>
      <dsp:spPr>
        <a:xfrm rot="5400000">
          <a:off x="4289223" y="-2450798"/>
          <a:ext cx="758367" cy="7703408"/>
        </a:xfrm>
        <a:prstGeom prst="round2SameRect">
          <a:avLst/>
        </a:prstGeom>
        <a:solidFill>
          <a:schemeClr val="bg1">
            <a:lumMod val="85000"/>
            <a:alpha val="90000"/>
          </a:schemeClr>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Tribal participation in consultation and response to consultation notifications</a:t>
          </a:r>
        </a:p>
      </dsp:txBody>
      <dsp:txXfrm rot="-5400000">
        <a:off x="816703" y="1058742"/>
        <a:ext cx="7666388" cy="684327"/>
      </dsp:txXfrm>
    </dsp:sp>
    <dsp:sp modelId="{06CB95E5-59D2-49C3-BFB3-D72DFF123899}">
      <dsp:nvSpPr>
        <dsp:cNvPr id="0" name=""/>
        <dsp:cNvSpPr/>
      </dsp:nvSpPr>
      <dsp:spPr>
        <a:xfrm rot="5400000">
          <a:off x="-175007" y="2215666"/>
          <a:ext cx="1166719" cy="816703"/>
        </a:xfrm>
        <a:prstGeom prst="chevron">
          <a:avLst/>
        </a:prstGeom>
        <a:solidFill>
          <a:schemeClr val="bg1">
            <a:lumMod val="50000"/>
          </a:schemeClr>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3</a:t>
          </a:r>
        </a:p>
      </dsp:txBody>
      <dsp:txXfrm rot="-5400000">
        <a:off x="2" y="2449010"/>
        <a:ext cx="816703" cy="350016"/>
      </dsp:txXfrm>
    </dsp:sp>
    <dsp:sp modelId="{34052040-20DD-4F46-B75E-8EC7F2AFC099}">
      <dsp:nvSpPr>
        <dsp:cNvPr id="0" name=""/>
        <dsp:cNvSpPr/>
      </dsp:nvSpPr>
      <dsp:spPr>
        <a:xfrm rot="5400000">
          <a:off x="4289223" y="-1431861"/>
          <a:ext cx="758367" cy="7703408"/>
        </a:xfrm>
        <a:prstGeom prst="round2SameRect">
          <a:avLst/>
        </a:prstGeom>
        <a:solidFill>
          <a:schemeClr val="bg1">
            <a:lumMod val="85000"/>
            <a:alpha val="90000"/>
          </a:schemeClr>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Agency capacity to conduct tribal consultation</a:t>
          </a:r>
        </a:p>
      </dsp:txBody>
      <dsp:txXfrm rot="-5400000">
        <a:off x="816703" y="2077679"/>
        <a:ext cx="7666388" cy="684327"/>
      </dsp:txXfrm>
    </dsp:sp>
    <dsp:sp modelId="{6DBBA972-B2F5-40C8-88EF-D5F25ADF7CD9}">
      <dsp:nvSpPr>
        <dsp:cNvPr id="0" name=""/>
        <dsp:cNvSpPr/>
      </dsp:nvSpPr>
      <dsp:spPr>
        <a:xfrm rot="5400000">
          <a:off x="-175007" y="3234603"/>
          <a:ext cx="1166719" cy="816703"/>
        </a:xfrm>
        <a:prstGeom prst="chevron">
          <a:avLst/>
        </a:prstGeom>
        <a:solidFill>
          <a:schemeClr val="bg1">
            <a:lumMod val="50000"/>
          </a:schemeClr>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4</a:t>
          </a:r>
        </a:p>
      </dsp:txBody>
      <dsp:txXfrm rot="-5400000">
        <a:off x="2" y="3467947"/>
        <a:ext cx="816703" cy="350016"/>
      </dsp:txXfrm>
    </dsp:sp>
    <dsp:sp modelId="{AD019414-7046-46F0-88A6-7C6AD5808193}">
      <dsp:nvSpPr>
        <dsp:cNvPr id="0" name=""/>
        <dsp:cNvSpPr/>
      </dsp:nvSpPr>
      <dsp:spPr>
        <a:xfrm rot="5400000">
          <a:off x="4289223" y="-412925"/>
          <a:ext cx="758367" cy="7703408"/>
        </a:xfrm>
        <a:prstGeom prst="round2SameRect">
          <a:avLst/>
        </a:prstGeom>
        <a:solidFill>
          <a:schemeClr val="bg1">
            <a:lumMod val="85000"/>
            <a:alpha val="90000"/>
          </a:schemeClr>
        </a:solidFill>
        <a:ln w="25400" cap="flat" cmpd="sng" algn="ctr">
          <a:solidFill>
            <a:schemeClr val="bg2"/>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Interagency coordination on tribal consultation</a:t>
          </a:r>
        </a:p>
      </dsp:txBody>
      <dsp:txXfrm rot="-5400000">
        <a:off x="816703" y="3096615"/>
        <a:ext cx="7666388" cy="68432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5D42D1C-413D-4A98-A0E1-7C583D5D110B}" type="datetimeFigureOut">
              <a:rPr lang="en-US" smtClean="0"/>
              <a:t>9/17/2019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3CD38EC-EC00-4D78-B78E-CAAED83EE2E6}" type="slidenum">
              <a:rPr lang="en-US" smtClean="0"/>
              <a:t>‹#›</a:t>
            </a:fld>
            <a:endParaRPr lang="en-US" dirty="0"/>
          </a:p>
        </p:txBody>
      </p:sp>
    </p:spTree>
    <p:extLst>
      <p:ext uri="{BB962C8B-B14F-4D97-AF65-F5344CB8AC3E}">
        <p14:creationId xmlns:p14="http://schemas.microsoft.com/office/powerpoint/2010/main" val="4285026816"/>
      </p:ext>
    </p:extLst>
  </p:cSld>
  <p:clrMap bg1="lt1" tx1="dk1" bg2="lt2" tx2="dk2" accent1="accent1" accent2="accent2" accent3="accent3" accent4="accent4" accent5="accent5" accent6="accent6" hlink="hlink" folHlink="folHlink"/>
  <p:notesStyle>
    <a:lvl1pPr marL="0" algn="l" defTabSz="913331" rtl="0" eaLnBrk="1" latinLnBrk="0" hangingPunct="1">
      <a:defRPr sz="1200" kern="1200">
        <a:solidFill>
          <a:schemeClr val="tx1"/>
        </a:solidFill>
        <a:latin typeface="+mn-lt"/>
        <a:ea typeface="+mn-ea"/>
        <a:cs typeface="+mn-cs"/>
      </a:defRPr>
    </a:lvl1pPr>
    <a:lvl2pPr marL="456668" algn="l" defTabSz="913331" rtl="0" eaLnBrk="1" latinLnBrk="0" hangingPunct="1">
      <a:defRPr sz="1200" kern="1200">
        <a:solidFill>
          <a:schemeClr val="tx1"/>
        </a:solidFill>
        <a:latin typeface="+mn-lt"/>
        <a:ea typeface="+mn-ea"/>
        <a:cs typeface="+mn-cs"/>
      </a:defRPr>
    </a:lvl2pPr>
    <a:lvl3pPr marL="913331" algn="l" defTabSz="913331" rtl="0" eaLnBrk="1" latinLnBrk="0" hangingPunct="1">
      <a:defRPr sz="1200" kern="1200">
        <a:solidFill>
          <a:schemeClr val="tx1"/>
        </a:solidFill>
        <a:latin typeface="+mn-lt"/>
        <a:ea typeface="+mn-ea"/>
        <a:cs typeface="+mn-cs"/>
      </a:defRPr>
    </a:lvl3pPr>
    <a:lvl4pPr marL="1369998" algn="l" defTabSz="913331" rtl="0" eaLnBrk="1" latinLnBrk="0" hangingPunct="1">
      <a:defRPr sz="1200" kern="1200">
        <a:solidFill>
          <a:schemeClr val="tx1"/>
        </a:solidFill>
        <a:latin typeface="+mn-lt"/>
        <a:ea typeface="+mn-ea"/>
        <a:cs typeface="+mn-cs"/>
      </a:defRPr>
    </a:lvl4pPr>
    <a:lvl5pPr marL="1826662" algn="l" defTabSz="913331" rtl="0" eaLnBrk="1" latinLnBrk="0" hangingPunct="1">
      <a:defRPr sz="1200" kern="1200">
        <a:solidFill>
          <a:schemeClr val="tx1"/>
        </a:solidFill>
        <a:latin typeface="+mn-lt"/>
        <a:ea typeface="+mn-ea"/>
        <a:cs typeface="+mn-cs"/>
      </a:defRPr>
    </a:lvl5pPr>
    <a:lvl6pPr marL="2283330" algn="l" defTabSz="913331" rtl="0" eaLnBrk="1" latinLnBrk="0" hangingPunct="1">
      <a:defRPr sz="1200" kern="1200">
        <a:solidFill>
          <a:schemeClr val="tx1"/>
        </a:solidFill>
        <a:latin typeface="+mn-lt"/>
        <a:ea typeface="+mn-ea"/>
        <a:cs typeface="+mn-cs"/>
      </a:defRPr>
    </a:lvl6pPr>
    <a:lvl7pPr marL="2739993" algn="l" defTabSz="913331" rtl="0" eaLnBrk="1" latinLnBrk="0" hangingPunct="1">
      <a:defRPr sz="1200" kern="1200">
        <a:solidFill>
          <a:schemeClr val="tx1"/>
        </a:solidFill>
        <a:latin typeface="+mn-lt"/>
        <a:ea typeface="+mn-ea"/>
        <a:cs typeface="+mn-cs"/>
      </a:defRPr>
    </a:lvl7pPr>
    <a:lvl8pPr marL="3196660" algn="l" defTabSz="913331" rtl="0" eaLnBrk="1" latinLnBrk="0" hangingPunct="1">
      <a:defRPr sz="1200" kern="1200">
        <a:solidFill>
          <a:schemeClr val="tx1"/>
        </a:solidFill>
        <a:latin typeface="+mn-lt"/>
        <a:ea typeface="+mn-ea"/>
        <a:cs typeface="+mn-cs"/>
      </a:defRPr>
    </a:lvl8pPr>
    <a:lvl9pPr marL="3653324" algn="l" defTabSz="913331"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7571" y="1048873"/>
            <a:ext cx="8520545" cy="1621715"/>
          </a:xfrm>
        </p:spPr>
        <p:txBody>
          <a:bodyPr>
            <a:normAutofit/>
          </a:bodyPr>
          <a:lstStyle>
            <a:lvl1pPr algn="ctr">
              <a:defRPr sz="4000"/>
            </a:lvl1pPr>
          </a:lstStyle>
          <a:p>
            <a:r>
              <a:rPr lang="en-US"/>
              <a:t>Click to edit Master title style</a:t>
            </a:r>
            <a:endParaRPr lang="en-US" dirty="0"/>
          </a:p>
        </p:txBody>
      </p:sp>
      <p:sp>
        <p:nvSpPr>
          <p:cNvPr id="3" name="Subtitle 2"/>
          <p:cNvSpPr>
            <a:spLocks noGrp="1"/>
          </p:cNvSpPr>
          <p:nvPr>
            <p:ph type="subTitle" idx="1"/>
          </p:nvPr>
        </p:nvSpPr>
        <p:spPr>
          <a:xfrm>
            <a:off x="307571" y="2969110"/>
            <a:ext cx="8520545" cy="2630245"/>
          </a:xfrm>
        </p:spPr>
        <p:txBody>
          <a:bodyPr anchor="ctr" anchorCtr="0">
            <a:normAutofit/>
          </a:bodyPr>
          <a:lstStyle>
            <a:lvl1pPr marL="0" indent="0" algn="ctr">
              <a:buNone/>
              <a:defRPr sz="2800" b="1">
                <a:solidFill>
                  <a:schemeClr val="tx1"/>
                </a:solidFill>
              </a:defRPr>
            </a:lvl1pPr>
            <a:lvl2pPr marL="456506" indent="0" algn="ctr">
              <a:buNone/>
              <a:defRPr>
                <a:solidFill>
                  <a:schemeClr val="tx1">
                    <a:tint val="75000"/>
                  </a:schemeClr>
                </a:solidFill>
              </a:defRPr>
            </a:lvl2pPr>
            <a:lvl3pPr marL="913010" indent="0" algn="ctr">
              <a:buNone/>
              <a:defRPr>
                <a:solidFill>
                  <a:schemeClr val="tx1">
                    <a:tint val="75000"/>
                  </a:schemeClr>
                </a:solidFill>
              </a:defRPr>
            </a:lvl3pPr>
            <a:lvl4pPr marL="1369517" indent="0" algn="ctr">
              <a:buNone/>
              <a:defRPr>
                <a:solidFill>
                  <a:schemeClr val="tx1">
                    <a:tint val="75000"/>
                  </a:schemeClr>
                </a:solidFill>
              </a:defRPr>
            </a:lvl4pPr>
            <a:lvl5pPr marL="1826021" indent="0" algn="ctr">
              <a:buNone/>
              <a:defRPr>
                <a:solidFill>
                  <a:schemeClr val="tx1">
                    <a:tint val="75000"/>
                  </a:schemeClr>
                </a:solidFill>
              </a:defRPr>
            </a:lvl5pPr>
            <a:lvl6pPr marL="2282529" indent="0" algn="ctr">
              <a:buNone/>
              <a:defRPr>
                <a:solidFill>
                  <a:schemeClr val="tx1">
                    <a:tint val="75000"/>
                  </a:schemeClr>
                </a:solidFill>
              </a:defRPr>
            </a:lvl6pPr>
            <a:lvl7pPr marL="2739032" indent="0" algn="ctr">
              <a:buNone/>
              <a:defRPr>
                <a:solidFill>
                  <a:schemeClr val="tx1">
                    <a:tint val="75000"/>
                  </a:schemeClr>
                </a:solidFill>
              </a:defRPr>
            </a:lvl7pPr>
            <a:lvl8pPr marL="3195539" indent="0" algn="ctr">
              <a:buNone/>
              <a:defRPr>
                <a:solidFill>
                  <a:schemeClr val="tx1">
                    <a:tint val="75000"/>
                  </a:schemeClr>
                </a:solidFill>
              </a:defRPr>
            </a:lvl8pPr>
            <a:lvl9pPr marL="3652043"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3A6E252-CDCD-49ED-9308-945ECCDF2721}" type="datetime1">
              <a:rPr lang="en-US" smtClean="0">
                <a:solidFill>
                  <a:srgbClr val="044F91"/>
                </a:solidFill>
              </a:rPr>
              <a:pPr/>
              <a:t>9/17/2019</a:t>
            </a:fld>
            <a:endParaRPr lang="en-US" dirty="0">
              <a:solidFill>
                <a:srgbClr val="044F91"/>
              </a:solidFill>
            </a:endParaRPr>
          </a:p>
        </p:txBody>
      </p:sp>
      <p:sp>
        <p:nvSpPr>
          <p:cNvPr id="5" name="Footer Placeholder 4"/>
          <p:cNvSpPr>
            <a:spLocks noGrp="1"/>
          </p:cNvSpPr>
          <p:nvPr>
            <p:ph type="ftr" sz="quarter" idx="11"/>
          </p:nvPr>
        </p:nvSpPr>
        <p:spPr/>
        <p:txBody>
          <a:bodyPr/>
          <a:lstStyle/>
          <a:p>
            <a:endParaRPr lang="en-US" dirty="0">
              <a:solidFill>
                <a:srgbClr val="044F91"/>
              </a:solidFill>
            </a:endParaRPr>
          </a:p>
        </p:txBody>
      </p:sp>
      <p:sp>
        <p:nvSpPr>
          <p:cNvPr id="6" name="Slide Number Placeholder 5"/>
          <p:cNvSpPr>
            <a:spLocks noGrp="1"/>
          </p:cNvSpPr>
          <p:nvPr>
            <p:ph type="sldNum" sz="quarter" idx="12"/>
          </p:nvPr>
        </p:nvSpPr>
        <p:spPr/>
        <p:txBody>
          <a:bodyPr/>
          <a:lstStyle/>
          <a:p>
            <a:r>
              <a:rPr lang="en-US" dirty="0">
                <a:solidFill>
                  <a:srgbClr val="044F91"/>
                </a:solidFill>
              </a:rPr>
              <a:t>Page </a:t>
            </a:r>
            <a:fld id="{01E16EBA-0216-4FA1-BFEC-225E79399361}" type="slidenum">
              <a:rPr lang="en-US" smtClean="0">
                <a:solidFill>
                  <a:srgbClr val="044F91"/>
                </a:solidFill>
              </a:rPr>
              <a:pPr/>
              <a:t>‹#›</a:t>
            </a:fld>
            <a:endParaRPr lang="en-US" dirty="0">
              <a:solidFill>
                <a:srgbClr val="044F91"/>
              </a:solidFill>
            </a:endParaRPr>
          </a:p>
        </p:txBody>
      </p:sp>
      <p:cxnSp>
        <p:nvCxnSpPr>
          <p:cNvPr id="8" name="Straight Connector 7"/>
          <p:cNvCxnSpPr/>
          <p:nvPr userDrawn="1"/>
        </p:nvCxnSpPr>
        <p:spPr>
          <a:xfrm>
            <a:off x="307571" y="2799678"/>
            <a:ext cx="852054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5834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C03D64-A88C-40C0-A6EA-9B69CAA6FF38}" type="datetime1">
              <a:rPr lang="en-US" smtClean="0">
                <a:solidFill>
                  <a:srgbClr val="044F91"/>
                </a:solidFill>
              </a:rPr>
              <a:pPr/>
              <a:t>9/17/2019</a:t>
            </a:fld>
            <a:endParaRPr lang="en-US" dirty="0">
              <a:solidFill>
                <a:srgbClr val="044F91"/>
              </a:solidFill>
            </a:endParaRPr>
          </a:p>
        </p:txBody>
      </p:sp>
      <p:sp>
        <p:nvSpPr>
          <p:cNvPr id="5" name="Footer Placeholder 4"/>
          <p:cNvSpPr>
            <a:spLocks noGrp="1"/>
          </p:cNvSpPr>
          <p:nvPr>
            <p:ph type="ftr" sz="quarter" idx="11"/>
          </p:nvPr>
        </p:nvSpPr>
        <p:spPr/>
        <p:txBody>
          <a:bodyPr/>
          <a:lstStyle/>
          <a:p>
            <a:endParaRPr lang="en-US" dirty="0">
              <a:solidFill>
                <a:srgbClr val="044F91"/>
              </a:solidFill>
            </a:endParaRPr>
          </a:p>
        </p:txBody>
      </p:sp>
      <p:sp>
        <p:nvSpPr>
          <p:cNvPr id="6" name="Slide Number Placeholder 5"/>
          <p:cNvSpPr>
            <a:spLocks noGrp="1"/>
          </p:cNvSpPr>
          <p:nvPr>
            <p:ph type="sldNum" sz="quarter" idx="12"/>
          </p:nvPr>
        </p:nvSpPr>
        <p:spPr/>
        <p:txBody>
          <a:bodyPr/>
          <a:lstStyle/>
          <a:p>
            <a:r>
              <a:rPr lang="en-US" dirty="0">
                <a:solidFill>
                  <a:srgbClr val="044F91"/>
                </a:solidFill>
              </a:rPr>
              <a:t>Page </a:t>
            </a:r>
            <a:fld id="{01E16EBA-0216-4FA1-BFEC-225E79399361}" type="slidenum">
              <a:rPr lang="en-US" smtClean="0">
                <a:solidFill>
                  <a:srgbClr val="044F91"/>
                </a:solidFill>
              </a:rPr>
              <a:pPr/>
              <a:t>‹#›</a:t>
            </a:fld>
            <a:endParaRPr lang="en-US" dirty="0">
              <a:solidFill>
                <a:srgbClr val="044F91"/>
              </a:solidFill>
            </a:endParaRPr>
          </a:p>
        </p:txBody>
      </p:sp>
    </p:spTree>
    <p:extLst>
      <p:ext uri="{BB962C8B-B14F-4D97-AF65-F5344CB8AC3E}">
        <p14:creationId xmlns:p14="http://schemas.microsoft.com/office/powerpoint/2010/main" val="368026602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5pPr marL="1767518" indent="-226279" algn="l" rtl="0" eaLnBrk="1" fontAlgn="base" hangingPunct="1">
              <a:lnSpc>
                <a:spcPct val="85000"/>
              </a:lnSpc>
              <a:spcBef>
                <a:spcPct val="15000"/>
              </a:spcBef>
              <a:spcAft>
                <a:spcPct val="0"/>
              </a:spcAft>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FF5B84-85D0-405A-AB03-8A5A108CBD3D}" type="datetime1">
              <a:rPr lang="en-US" smtClean="0"/>
              <a:pPr/>
              <a:t>9/17/2019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
        <p:nvSpPr>
          <p:cNvPr id="7" name="Line 38"/>
          <p:cNvSpPr>
            <a:spLocks noChangeShapeType="1"/>
          </p:cNvSpPr>
          <p:nvPr userDrawn="1"/>
        </p:nvSpPr>
        <p:spPr bwMode="auto">
          <a:xfrm>
            <a:off x="301627" y="2019860"/>
            <a:ext cx="8520545" cy="0"/>
          </a:xfrm>
          <a:prstGeom prst="line">
            <a:avLst/>
          </a:prstGeom>
          <a:noFill/>
          <a:ln w="19050">
            <a:solidFill>
              <a:srgbClr val="000000"/>
            </a:solidFill>
            <a:round/>
            <a:headEnd/>
            <a:tailEnd/>
          </a:ln>
          <a:effectLst/>
        </p:spPr>
        <p:txBody>
          <a:bodyPr wrap="none" lIns="91333" tIns="45667" rIns="91333" bIns="45667" anchor="ctr"/>
          <a:lstStyle/>
          <a:p>
            <a:pPr>
              <a:defRPr/>
            </a:pPr>
            <a:endParaRPr lang="en-US" dirty="0">
              <a:latin typeface="Arial" pitchFamily="34" charset="0"/>
              <a:cs typeface="Arial" pitchFamily="34" charset="0"/>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668" indent="0">
              <a:buNone/>
              <a:defRPr sz="1800">
                <a:solidFill>
                  <a:schemeClr val="tx1">
                    <a:tint val="75000"/>
                  </a:schemeClr>
                </a:solidFill>
              </a:defRPr>
            </a:lvl2pPr>
            <a:lvl3pPr marL="913331" indent="0">
              <a:buNone/>
              <a:defRPr sz="1600">
                <a:solidFill>
                  <a:schemeClr val="tx1">
                    <a:tint val="75000"/>
                  </a:schemeClr>
                </a:solidFill>
              </a:defRPr>
            </a:lvl3pPr>
            <a:lvl4pPr marL="1369998" indent="0">
              <a:buNone/>
              <a:defRPr sz="1400">
                <a:solidFill>
                  <a:schemeClr val="tx1">
                    <a:tint val="75000"/>
                  </a:schemeClr>
                </a:solidFill>
              </a:defRPr>
            </a:lvl4pPr>
            <a:lvl5pPr marL="1826662" indent="0">
              <a:buNone/>
              <a:defRPr sz="1400">
                <a:solidFill>
                  <a:schemeClr val="tx1">
                    <a:tint val="75000"/>
                  </a:schemeClr>
                </a:solidFill>
              </a:defRPr>
            </a:lvl5pPr>
            <a:lvl6pPr marL="2283330" indent="0">
              <a:buNone/>
              <a:defRPr sz="1400">
                <a:solidFill>
                  <a:schemeClr val="tx1">
                    <a:tint val="75000"/>
                  </a:schemeClr>
                </a:solidFill>
              </a:defRPr>
            </a:lvl6pPr>
            <a:lvl7pPr marL="2739993" indent="0">
              <a:buNone/>
              <a:defRPr sz="1400">
                <a:solidFill>
                  <a:schemeClr val="tx1">
                    <a:tint val="75000"/>
                  </a:schemeClr>
                </a:solidFill>
              </a:defRPr>
            </a:lvl7pPr>
            <a:lvl8pPr marL="3196660" indent="0">
              <a:buNone/>
              <a:defRPr sz="1400">
                <a:solidFill>
                  <a:schemeClr val="tx1">
                    <a:tint val="75000"/>
                  </a:schemeClr>
                </a:solidFill>
              </a:defRPr>
            </a:lvl8pPr>
            <a:lvl9pPr marL="3653324"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FA165A-CF9F-496E-9529-12943221BD65}" type="datetime1">
              <a:rPr lang="en-US" smtClean="0"/>
              <a:pPr/>
              <a:t>9/17/2019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74320" y="1952513"/>
            <a:ext cx="4222865" cy="417934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952513"/>
            <a:ext cx="4222865" cy="417934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47C2A4-8B79-4BC4-95CC-AA10B1893934}" type="datetime1">
              <a:rPr lang="en-US" smtClean="0"/>
              <a:pPr/>
              <a:t>9/17/2019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5641" y="2081605"/>
            <a:ext cx="4040188" cy="639762"/>
          </a:xfrm>
        </p:spPr>
        <p:txBody>
          <a:bodyPr anchor="b"/>
          <a:lstStyle>
            <a:lvl1pPr marL="0" indent="0">
              <a:buNone/>
              <a:defRPr sz="2400" b="1"/>
            </a:lvl1pPr>
            <a:lvl2pPr marL="456668" indent="0">
              <a:buNone/>
              <a:defRPr sz="2000" b="1"/>
            </a:lvl2pPr>
            <a:lvl3pPr marL="913331" indent="0">
              <a:buNone/>
              <a:defRPr sz="1800" b="1"/>
            </a:lvl3pPr>
            <a:lvl4pPr marL="1369998" indent="0">
              <a:buNone/>
              <a:defRPr sz="1600" b="1"/>
            </a:lvl4pPr>
            <a:lvl5pPr marL="1826662" indent="0">
              <a:buNone/>
              <a:defRPr sz="1600" b="1"/>
            </a:lvl5pPr>
            <a:lvl6pPr marL="2283330" indent="0">
              <a:buNone/>
              <a:defRPr sz="1600" b="1"/>
            </a:lvl6pPr>
            <a:lvl7pPr marL="2739993" indent="0">
              <a:buNone/>
              <a:defRPr sz="1600" b="1"/>
            </a:lvl7pPr>
            <a:lvl8pPr marL="3196660" indent="0">
              <a:buNone/>
              <a:defRPr sz="1600" b="1"/>
            </a:lvl8pPr>
            <a:lvl9pPr marL="365332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759337"/>
            <a:ext cx="4040188" cy="33725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35" y="2081605"/>
            <a:ext cx="4041775" cy="639762"/>
          </a:xfrm>
        </p:spPr>
        <p:txBody>
          <a:bodyPr anchor="b"/>
          <a:lstStyle>
            <a:lvl1pPr marL="0" indent="0">
              <a:buNone/>
              <a:defRPr sz="2400" b="1"/>
            </a:lvl1pPr>
            <a:lvl2pPr marL="456668" indent="0">
              <a:buNone/>
              <a:defRPr sz="2000" b="1"/>
            </a:lvl2pPr>
            <a:lvl3pPr marL="913331" indent="0">
              <a:buNone/>
              <a:defRPr sz="1800" b="1"/>
            </a:lvl3pPr>
            <a:lvl4pPr marL="1369998" indent="0">
              <a:buNone/>
              <a:defRPr sz="1600" b="1"/>
            </a:lvl4pPr>
            <a:lvl5pPr marL="1826662" indent="0">
              <a:buNone/>
              <a:defRPr sz="1600" b="1"/>
            </a:lvl5pPr>
            <a:lvl6pPr marL="2283330" indent="0">
              <a:buNone/>
              <a:defRPr sz="1600" b="1"/>
            </a:lvl6pPr>
            <a:lvl7pPr marL="2739993" indent="0">
              <a:buNone/>
              <a:defRPr sz="1600" b="1"/>
            </a:lvl7pPr>
            <a:lvl8pPr marL="3196660" indent="0">
              <a:buNone/>
              <a:defRPr sz="1600" b="1"/>
            </a:lvl8pPr>
            <a:lvl9pPr marL="365332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5" y="2759337"/>
            <a:ext cx="4041775" cy="33725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6C26801-979B-4C4C-B338-91E76B352BCE}" type="datetime1">
              <a:rPr lang="en-US" smtClean="0"/>
              <a:pPr/>
              <a:t>9/17/2019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613F577-2323-4ACB-99B4-2622E4565B26}" type="datetime1">
              <a:rPr lang="en-US" smtClean="0"/>
              <a:pPr/>
              <a:t>9/17/2019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8C0E20-AB73-4504-B657-62FC9E10538C}" type="datetime1">
              <a:rPr lang="en-US" smtClean="0"/>
              <a:pPr/>
              <a:t>9/17/2019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
        <p:nvSpPr>
          <p:cNvPr id="5" name="Title 1"/>
          <p:cNvSpPr>
            <a:spLocks noGrp="1"/>
          </p:cNvSpPr>
          <p:nvPr>
            <p:ph type="title"/>
          </p:nvPr>
        </p:nvSpPr>
        <p:spPr>
          <a:xfrm>
            <a:off x="299258" y="992395"/>
            <a:ext cx="8520545" cy="911711"/>
          </a:xfrm>
        </p:spPr>
        <p:txBody>
          <a:bodyPr/>
          <a:lstStyle/>
          <a:p>
            <a:r>
              <a:rPr lang="en-US"/>
              <a:t>Click to edit Master title style</a:t>
            </a:r>
          </a:p>
        </p:txBody>
      </p:sp>
      <p:sp>
        <p:nvSpPr>
          <p:cNvPr id="6" name="Content Placeholder 2"/>
          <p:cNvSpPr>
            <a:spLocks noGrp="1"/>
          </p:cNvSpPr>
          <p:nvPr>
            <p:ph idx="1"/>
          </p:nvPr>
        </p:nvSpPr>
        <p:spPr>
          <a:xfrm>
            <a:off x="299258" y="2097741"/>
            <a:ext cx="8520545" cy="42277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txBox="1">
            <a:spLocks/>
          </p:cNvSpPr>
          <p:nvPr userDrawn="1"/>
        </p:nvSpPr>
        <p:spPr>
          <a:xfrm>
            <a:off x="307571" y="6406181"/>
            <a:ext cx="1870364" cy="306593"/>
          </a:xfrm>
          <a:prstGeom prst="rect">
            <a:avLst/>
          </a:prstGeom>
        </p:spPr>
        <p:txBody>
          <a:bodyPr vert="horz" lIns="91333" tIns="45667" rIns="91333" bIns="45667" rtlCol="0" anchor="ctr"/>
          <a:lstStyle/>
          <a:p>
            <a:pPr marL="0" marR="0" lvl="0" indent="0" algn="l" defTabSz="913331" rtl="0" eaLnBrk="1" fontAlgn="auto" latinLnBrk="0" hangingPunct="1">
              <a:lnSpc>
                <a:spcPct val="100000"/>
              </a:lnSpc>
              <a:spcBef>
                <a:spcPts val="0"/>
              </a:spcBef>
              <a:spcAft>
                <a:spcPts val="0"/>
              </a:spcAft>
              <a:buClrTx/>
              <a:buSzTx/>
              <a:buFontTx/>
              <a:buNone/>
              <a:tabLst/>
              <a:defRPr/>
            </a:pPr>
            <a:fld id="{B6CAB80B-39B1-40A9-9D70-E337B97384B5}" type="datetimeFigureOut">
              <a:rPr kumimoji="0" lang="en-US" sz="14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l" defTabSz="913331" rtl="0" eaLnBrk="1" fontAlgn="auto" latinLnBrk="0" hangingPunct="1">
                <a:lnSpc>
                  <a:spcPct val="100000"/>
                </a:lnSpc>
                <a:spcBef>
                  <a:spcPts val="0"/>
                </a:spcBef>
                <a:spcAft>
                  <a:spcPts val="0"/>
                </a:spcAft>
                <a:buClrTx/>
                <a:buSzTx/>
                <a:buFontTx/>
                <a:buNone/>
                <a:tabLst/>
                <a:defRPr/>
              </a:pPr>
              <a:t>9/17/2019</a:t>
            </a:fld>
            <a:endParaRPr kumimoji="0" lang="en-US" sz="1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8" name="Slide Number Placeholder 5"/>
          <p:cNvSpPr txBox="1">
            <a:spLocks/>
          </p:cNvSpPr>
          <p:nvPr userDrawn="1"/>
        </p:nvSpPr>
        <p:spPr>
          <a:xfrm>
            <a:off x="6691745" y="6406182"/>
            <a:ext cx="2133600" cy="314661"/>
          </a:xfrm>
          <a:prstGeom prst="rect">
            <a:avLst/>
          </a:prstGeom>
        </p:spPr>
        <p:txBody>
          <a:bodyPr vert="horz" lIns="91333" tIns="45667" rIns="91333" bIns="45667" rtlCol="0" anchor="ctr"/>
          <a:lstStyle/>
          <a:p>
            <a:pPr marL="0" marR="0" lvl="0" indent="0" algn="r" defTabSz="913331"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9" name="Line 38"/>
          <p:cNvSpPr>
            <a:spLocks noChangeShapeType="1"/>
          </p:cNvSpPr>
          <p:nvPr userDrawn="1"/>
        </p:nvSpPr>
        <p:spPr bwMode="auto">
          <a:xfrm>
            <a:off x="301627" y="2019860"/>
            <a:ext cx="8520545" cy="0"/>
          </a:xfrm>
          <a:prstGeom prst="line">
            <a:avLst/>
          </a:prstGeom>
          <a:noFill/>
          <a:ln w="19050">
            <a:solidFill>
              <a:srgbClr val="000000"/>
            </a:solidFill>
            <a:round/>
            <a:headEnd/>
            <a:tailEnd/>
          </a:ln>
          <a:effectLst/>
        </p:spPr>
        <p:txBody>
          <a:bodyPr wrap="none" lIns="91333" tIns="45667" rIns="91333" bIns="45667" anchor="ctr"/>
          <a:lstStyle/>
          <a:p>
            <a:pPr>
              <a:defRPr/>
            </a:pPr>
            <a:endParaRPr lang="en-US" dirty="0">
              <a:latin typeface="Arial" pitchFamily="34" charset="0"/>
              <a:cs typeface="Arial" pitchFamily="34" charset="0"/>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1145689"/>
            <a:ext cx="3008313"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1145689"/>
            <a:ext cx="5111750" cy="500230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4" y="2355925"/>
            <a:ext cx="3008313" cy="3775934"/>
          </a:xfrm>
        </p:spPr>
        <p:txBody>
          <a:bodyPr/>
          <a:lstStyle>
            <a:lvl1pPr marL="0" indent="0">
              <a:buNone/>
              <a:defRPr sz="1400"/>
            </a:lvl1pPr>
            <a:lvl2pPr marL="456668" indent="0">
              <a:buNone/>
              <a:defRPr sz="1200"/>
            </a:lvl2pPr>
            <a:lvl3pPr marL="913331" indent="0">
              <a:buNone/>
              <a:defRPr sz="1000"/>
            </a:lvl3pPr>
            <a:lvl4pPr marL="1369998" indent="0">
              <a:buNone/>
              <a:defRPr sz="900"/>
            </a:lvl4pPr>
            <a:lvl5pPr marL="1826662" indent="0">
              <a:buNone/>
              <a:defRPr sz="900"/>
            </a:lvl5pPr>
            <a:lvl6pPr marL="2283330" indent="0">
              <a:buNone/>
              <a:defRPr sz="900"/>
            </a:lvl6pPr>
            <a:lvl7pPr marL="2739993" indent="0">
              <a:buNone/>
              <a:defRPr sz="900"/>
            </a:lvl7pPr>
            <a:lvl8pPr marL="3196660" indent="0">
              <a:buNone/>
              <a:defRPr sz="900"/>
            </a:lvl8pPr>
            <a:lvl9pPr marL="365332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643695-8ECD-498F-B722-D9A8A067E380}" type="datetime1">
              <a:rPr lang="en-US" smtClean="0"/>
              <a:pPr/>
              <a:t>9/17/2019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008531"/>
            <a:ext cx="5486400" cy="3719456"/>
          </a:xfrm>
        </p:spPr>
        <p:txBody>
          <a:bodyPr/>
          <a:lstStyle>
            <a:lvl1pPr marL="0" indent="0">
              <a:buNone/>
              <a:defRPr sz="3200"/>
            </a:lvl1pPr>
            <a:lvl2pPr marL="456668" indent="0">
              <a:buNone/>
              <a:defRPr sz="2800"/>
            </a:lvl2pPr>
            <a:lvl3pPr marL="913331" indent="0">
              <a:buNone/>
              <a:defRPr sz="2400"/>
            </a:lvl3pPr>
            <a:lvl4pPr marL="1369998" indent="0">
              <a:buNone/>
              <a:defRPr sz="2000"/>
            </a:lvl4pPr>
            <a:lvl5pPr marL="1826662" indent="0">
              <a:buNone/>
              <a:defRPr sz="2000"/>
            </a:lvl5pPr>
            <a:lvl6pPr marL="2283330" indent="0">
              <a:buNone/>
              <a:defRPr sz="2000"/>
            </a:lvl6pPr>
            <a:lvl7pPr marL="2739993" indent="0">
              <a:buNone/>
              <a:defRPr sz="2000"/>
            </a:lvl7pPr>
            <a:lvl8pPr marL="3196660" indent="0">
              <a:buNone/>
              <a:defRPr sz="2000"/>
            </a:lvl8pPr>
            <a:lvl9pPr marL="3653324"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68" indent="0">
              <a:buNone/>
              <a:defRPr sz="1200"/>
            </a:lvl2pPr>
            <a:lvl3pPr marL="913331" indent="0">
              <a:buNone/>
              <a:defRPr sz="1000"/>
            </a:lvl3pPr>
            <a:lvl4pPr marL="1369998" indent="0">
              <a:buNone/>
              <a:defRPr sz="900"/>
            </a:lvl4pPr>
            <a:lvl5pPr marL="1826662" indent="0">
              <a:buNone/>
              <a:defRPr sz="900"/>
            </a:lvl5pPr>
            <a:lvl6pPr marL="2283330" indent="0">
              <a:buNone/>
              <a:defRPr sz="900"/>
            </a:lvl6pPr>
            <a:lvl7pPr marL="2739993" indent="0">
              <a:buNone/>
              <a:defRPr sz="900"/>
            </a:lvl7pPr>
            <a:lvl8pPr marL="3196660" indent="0">
              <a:buNone/>
              <a:defRPr sz="900"/>
            </a:lvl8pPr>
            <a:lvl9pPr marL="365332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69047F-46A3-41B9-B6F7-6176FCBD36B3}" type="datetime1">
              <a:rPr lang="en-US" smtClean="0"/>
              <a:pPr/>
              <a:t>9/17/2019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EFE6E9-AFFA-41DD-B88E-B7E52B031903}" type="datetime1">
              <a:rPr lang="en-US" smtClean="0"/>
              <a:pPr/>
              <a:t>9/17/2019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73075"/>
            <a:ext cx="2057400" cy="505071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1073075"/>
            <a:ext cx="6019800" cy="505071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CFE855-4301-4E37-AD8A-ED09471BC11B}" type="datetime1">
              <a:rPr lang="en-US" smtClean="0"/>
              <a:pPr/>
              <a:t>9/17/2019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73075"/>
            <a:ext cx="2057400" cy="505071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073075"/>
            <a:ext cx="6019800" cy="50345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66FE05-D50B-41EF-BCC8-7E1756F38852}" type="datetime1">
              <a:rPr lang="en-US" smtClean="0">
                <a:solidFill>
                  <a:srgbClr val="044F91"/>
                </a:solidFill>
              </a:rPr>
              <a:pPr/>
              <a:t>9/17/2019</a:t>
            </a:fld>
            <a:endParaRPr lang="en-US" dirty="0">
              <a:solidFill>
                <a:srgbClr val="044F91"/>
              </a:solidFill>
            </a:endParaRPr>
          </a:p>
        </p:txBody>
      </p:sp>
      <p:sp>
        <p:nvSpPr>
          <p:cNvPr id="5" name="Footer Placeholder 4"/>
          <p:cNvSpPr>
            <a:spLocks noGrp="1"/>
          </p:cNvSpPr>
          <p:nvPr>
            <p:ph type="ftr" sz="quarter" idx="11"/>
          </p:nvPr>
        </p:nvSpPr>
        <p:spPr/>
        <p:txBody>
          <a:bodyPr/>
          <a:lstStyle/>
          <a:p>
            <a:endParaRPr lang="en-US" dirty="0">
              <a:solidFill>
                <a:srgbClr val="044F91"/>
              </a:solidFill>
            </a:endParaRPr>
          </a:p>
        </p:txBody>
      </p:sp>
      <p:sp>
        <p:nvSpPr>
          <p:cNvPr id="6" name="Slide Number Placeholder 5"/>
          <p:cNvSpPr>
            <a:spLocks noGrp="1"/>
          </p:cNvSpPr>
          <p:nvPr>
            <p:ph type="sldNum" sz="quarter" idx="12"/>
          </p:nvPr>
        </p:nvSpPr>
        <p:spPr/>
        <p:txBody>
          <a:bodyPr/>
          <a:lstStyle/>
          <a:p>
            <a:r>
              <a:rPr lang="en-US" dirty="0">
                <a:solidFill>
                  <a:srgbClr val="044F91"/>
                </a:solidFill>
              </a:rPr>
              <a:t>Page </a:t>
            </a:r>
            <a:fld id="{01E16EBA-0216-4FA1-BFEC-225E79399361}" type="slidenum">
              <a:rPr lang="en-US" smtClean="0">
                <a:solidFill>
                  <a:srgbClr val="044F91"/>
                </a:solidFill>
              </a:rPr>
              <a:pPr/>
              <a:t>‹#›</a:t>
            </a:fld>
            <a:endParaRPr lang="en-US" dirty="0">
              <a:solidFill>
                <a:srgbClr val="044F91"/>
              </a:solidFill>
            </a:endParaRPr>
          </a:p>
        </p:txBody>
      </p:sp>
    </p:spTree>
    <p:extLst>
      <p:ext uri="{BB962C8B-B14F-4D97-AF65-F5344CB8AC3E}">
        <p14:creationId xmlns:p14="http://schemas.microsoft.com/office/powerpoint/2010/main" val="366200036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a:t>Click to edit Master title style</a:t>
            </a:r>
          </a:p>
        </p:txBody>
      </p:sp>
      <p:sp>
        <p:nvSpPr>
          <p:cNvPr id="3" name="Content Placeholder 2"/>
          <p:cNvSpPr>
            <a:spLocks noGrp="1"/>
          </p:cNvSpPr>
          <p:nvPr>
            <p:ph idx="1"/>
          </p:nvPr>
        </p:nvSpPr>
        <p:spPr>
          <a:xfrm>
            <a:off x="274320" y="2081614"/>
            <a:ext cx="8337665" cy="2542095"/>
          </a:xfrm>
          <a:noFill/>
          <a:ln w="9525">
            <a:noFill/>
            <a:miter lim="800000"/>
            <a:headEnd/>
            <a:tailEnd/>
          </a:ln>
          <a:effectLst/>
        </p:spPr>
        <p:txBody>
          <a:bodyPr lIns="91293" tIns="45648" rIns="91293" bIns="45648" numCol="6">
            <a:spAutoFit/>
          </a:bodyPr>
          <a:lstStyle>
            <a:lvl1pPr algn="l" defTabSz="913538" rtl="0" fontAlgn="base">
              <a:lnSpc>
                <a:spcPts val="718"/>
              </a:lnSpc>
              <a:spcAft>
                <a:spcPct val="0"/>
              </a:spcAft>
              <a:buNone/>
              <a:defRPr lang="en-US" sz="800" b="1" kern="1200" smtClean="0">
                <a:solidFill>
                  <a:srgbClr val="000000"/>
                </a:solidFill>
                <a:latin typeface="Arial" pitchFamily="34" charset="0"/>
                <a:ea typeface="+mn-ea"/>
                <a:cs typeface="Arial" pitchFamily="34" charset="0"/>
              </a:defRPr>
            </a:lvl1pPr>
            <a:lvl2pPr algn="l" defTabSz="913538" rtl="0" fontAlgn="base">
              <a:lnSpc>
                <a:spcPts val="718"/>
              </a:lnSpc>
              <a:spcAft>
                <a:spcPct val="0"/>
              </a:spcAft>
              <a:buNone/>
              <a:defRPr lang="en-US" sz="800" b="0" kern="1200" smtClean="0">
                <a:solidFill>
                  <a:srgbClr val="000000"/>
                </a:solidFill>
                <a:latin typeface="Arial" pitchFamily="34" charset="0"/>
                <a:ea typeface="+mn-ea"/>
                <a:cs typeface="Arial" pitchFamily="34" charset="0"/>
              </a:defRPr>
            </a:lvl2pPr>
            <a:lvl3pPr algn="l" defTabSz="913538" rtl="0" fontAlgn="base">
              <a:lnSpc>
                <a:spcPts val="718"/>
              </a:lnSpc>
              <a:spcAft>
                <a:spcPct val="0"/>
              </a:spcAft>
              <a:buNone/>
              <a:defRPr lang="en-US" sz="800" b="0" kern="1200" smtClean="0">
                <a:solidFill>
                  <a:srgbClr val="000000"/>
                </a:solidFill>
                <a:latin typeface="Arial" pitchFamily="34" charset="0"/>
                <a:ea typeface="+mn-ea"/>
                <a:cs typeface="Arial" pitchFamily="34" charset="0"/>
              </a:defRPr>
            </a:lvl3pPr>
            <a:lvl4pPr algn="l" defTabSz="913538" rtl="0" fontAlgn="base">
              <a:lnSpc>
                <a:spcPts val="718"/>
              </a:lnSpc>
              <a:spcAft>
                <a:spcPct val="0"/>
              </a:spcAft>
              <a:buNone/>
              <a:defRPr lang="en-US" sz="800" b="0" kern="1200" smtClean="0">
                <a:solidFill>
                  <a:srgbClr val="000000"/>
                </a:solidFill>
                <a:latin typeface="Arial" pitchFamily="34" charset="0"/>
                <a:ea typeface="+mn-ea"/>
                <a:cs typeface="Arial" pitchFamily="34" charset="0"/>
              </a:defRPr>
            </a:lvl4pPr>
            <a:lvl5pPr algn="l" defTabSz="913538" rtl="0" fontAlgn="base">
              <a:lnSpc>
                <a:spcPts val="718"/>
              </a:lnSpc>
              <a:spcAft>
                <a:spcPct val="0"/>
              </a:spcAft>
              <a:buNone/>
              <a:defRPr lang="en-US" sz="800" b="0" kern="1200" dirty="0">
                <a:solidFill>
                  <a:srgbClr val="000000"/>
                </a:solidFill>
                <a:latin typeface="Arial" pitchFamily="34" charset="0"/>
                <a:ea typeface="+mn-ea"/>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FAE2F0B0-AA6A-43FA-8139-A597F20D8515}" type="datetime1">
              <a:rPr lang="en-US" smtClean="0"/>
              <a:pPr>
                <a:defRPr/>
              </a:pPr>
              <a:t>9/17/2019</a:t>
            </a:fld>
            <a:endParaRPr lang="en-US" dirty="0"/>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MAPS">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anchor="t" anchorCtr="0">
            <a:noAutofit/>
          </a:bodyPr>
          <a:lstStyle>
            <a:lvl1pPr>
              <a:defRPr>
                <a:latin typeface="Arial" pitchFamily="34" charset="0"/>
                <a:cs typeface="Arial" pitchFamily="34" charset="0"/>
              </a:defRPr>
            </a:lvl1pPr>
          </a:lstStyle>
          <a:p>
            <a:r>
              <a:rPr lang="en-US"/>
              <a:t>Click to edit Master title style</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45270CAA-465B-4596-9458-D562263F70BB}" type="datetime1">
              <a:rPr lang="en-US" smtClean="0"/>
              <a:pPr>
                <a:defRPr/>
              </a:pPr>
              <a:t>9/17/2019</a:t>
            </a:fld>
            <a:endParaRPr lang="en-US" dirty="0"/>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a:t>Page </a:t>
            </a:r>
            <a:fld id="{01E16EBA-0216-4FA1-BFEC-225E79399361}" type="slidenum">
              <a:rPr lang="en-US" smtClean="0"/>
              <a:pPr/>
              <a:t>‹#›</a:t>
            </a:fld>
            <a:endParaRPr lang="en-US" dirty="0"/>
          </a:p>
        </p:txBody>
      </p:sp>
      <p:sp>
        <p:nvSpPr>
          <p:cNvPr id="7" name="Content Placeholder 2"/>
          <p:cNvSpPr>
            <a:spLocks noGrp="1"/>
          </p:cNvSpPr>
          <p:nvPr>
            <p:ph idx="1"/>
          </p:nvPr>
        </p:nvSpPr>
        <p:spPr>
          <a:xfrm>
            <a:off x="274320" y="2081605"/>
            <a:ext cx="8337665" cy="754002"/>
          </a:xfrm>
          <a:noFill/>
          <a:ln w="9525">
            <a:noFill/>
            <a:miter lim="800000"/>
            <a:headEnd/>
            <a:tailEnd/>
          </a:ln>
          <a:effectLst/>
        </p:spPr>
        <p:txBody>
          <a:bodyPr wrap="square" lIns="91293" tIns="45648" rIns="91293" bIns="45648" numCol="6">
            <a:spAutoFit/>
          </a:bodyPr>
          <a:lstStyle>
            <a:lvl1pPr algn="l" defTabSz="913538" rtl="0" eaLnBrk="1" fontAlgn="base" hangingPunct="1">
              <a:lnSpc>
                <a:spcPts val="718"/>
              </a:lnSpc>
              <a:spcBef>
                <a:spcPct val="25000"/>
              </a:spcBef>
              <a:spcAft>
                <a:spcPct val="0"/>
              </a:spcAft>
              <a:buNone/>
              <a:defRPr lang="en-US" sz="800" b="1" kern="1200" dirty="0" smtClean="0">
                <a:solidFill>
                  <a:srgbClr val="000000"/>
                </a:solidFill>
                <a:latin typeface="Arial" pitchFamily="34" charset="0"/>
                <a:ea typeface="+mn-ea"/>
                <a:cs typeface="Arial" pitchFamily="34" charset="0"/>
              </a:defRPr>
            </a:lvl1pPr>
            <a:lvl2pPr algn="l" defTabSz="913538" rtl="0" eaLnBrk="1" fontAlgn="base" hangingPunct="1">
              <a:lnSpc>
                <a:spcPts val="718"/>
              </a:lnSpc>
              <a:spcBef>
                <a:spcPct val="25000"/>
              </a:spcBef>
              <a:spcAft>
                <a:spcPct val="0"/>
              </a:spcAft>
              <a:buNone/>
              <a:defRPr lang="en-US" sz="800" b="0" kern="1200" dirty="0" smtClean="0">
                <a:solidFill>
                  <a:srgbClr val="000000"/>
                </a:solidFill>
                <a:latin typeface="Arial" pitchFamily="34" charset="0"/>
                <a:ea typeface="+mn-ea"/>
                <a:cs typeface="Arial" pitchFamily="34" charset="0"/>
              </a:defRPr>
            </a:lvl2pPr>
            <a:lvl3pPr marL="1082027" algn="l" defTabSz="913538" rtl="0" eaLnBrk="1" fontAlgn="base" hangingPunct="1">
              <a:lnSpc>
                <a:spcPts val="718"/>
              </a:lnSpc>
              <a:spcBef>
                <a:spcPct val="25000"/>
              </a:spcBef>
              <a:spcAft>
                <a:spcPct val="0"/>
              </a:spcAft>
              <a:buNone/>
              <a:defRPr lang="en-US" sz="800" b="0" kern="1200" dirty="0" smtClean="0">
                <a:solidFill>
                  <a:srgbClr val="000000"/>
                </a:solidFill>
                <a:latin typeface="Arial" pitchFamily="34" charset="0"/>
                <a:ea typeface="+mn-ea"/>
                <a:cs typeface="Arial" pitchFamily="34" charset="0"/>
              </a:defRPr>
            </a:lvl3pPr>
            <a:lvl4pPr marL="1426311" algn="l" defTabSz="913538" rtl="0" eaLnBrk="1" fontAlgn="base" hangingPunct="1">
              <a:lnSpc>
                <a:spcPts val="718"/>
              </a:lnSpc>
              <a:spcBef>
                <a:spcPts val="145"/>
              </a:spcBef>
              <a:spcAft>
                <a:spcPct val="0"/>
              </a:spcAft>
              <a:buNone/>
              <a:defRPr lang="en-US" sz="800" b="0" kern="1200" dirty="0" smtClean="0">
                <a:solidFill>
                  <a:srgbClr val="000000"/>
                </a:solidFill>
                <a:latin typeface="Arial" pitchFamily="34" charset="0"/>
                <a:ea typeface="+mn-ea"/>
                <a:cs typeface="Arial" pitchFamily="34" charset="0"/>
              </a:defRPr>
            </a:lvl4pPr>
            <a:lvl5pPr marL="1770594" algn="l" defTabSz="913538" rtl="0" eaLnBrk="1" fontAlgn="base" hangingPunct="1">
              <a:lnSpc>
                <a:spcPts val="718"/>
              </a:lnSpc>
              <a:spcBef>
                <a:spcPts val="145"/>
              </a:spcBef>
              <a:spcAft>
                <a:spcPct val="0"/>
              </a:spcAft>
              <a:buNone/>
              <a:defRPr lang="en-US" sz="800" b="0" kern="1200" dirty="0">
                <a:solidFill>
                  <a:srgbClr val="000000"/>
                </a:solidFill>
                <a:latin typeface="Arial" pitchFamily="34" charset="0"/>
                <a:ea typeface="+mn-ea"/>
                <a:cs typeface="Arial" pitchFamily="34" charset="0"/>
              </a:defRPr>
            </a:lvl5pPr>
          </a:lstStyle>
          <a:p>
            <a:pPr marL="286047" lvl="0" indent="-286047" algn="l" defTabSz="913538" rtl="0" eaLnBrk="1" fontAlgn="base" hangingPunct="1">
              <a:lnSpc>
                <a:spcPts val="718"/>
              </a:lnSpc>
              <a:spcBef>
                <a:spcPct val="25000"/>
              </a:spcBef>
              <a:spcAft>
                <a:spcPct val="0"/>
              </a:spcAft>
              <a:buNone/>
            </a:pPr>
            <a:r>
              <a:rPr lang="en-US"/>
              <a:t>Click to edit Master text styles</a:t>
            </a:r>
          </a:p>
          <a:p>
            <a:pPr marL="286047" lvl="1" indent="-286047" algn="l" defTabSz="913538" rtl="0" eaLnBrk="1" fontAlgn="base" hangingPunct="1">
              <a:lnSpc>
                <a:spcPts val="718"/>
              </a:lnSpc>
              <a:spcBef>
                <a:spcPct val="25000"/>
              </a:spcBef>
              <a:spcAft>
                <a:spcPct val="0"/>
              </a:spcAft>
              <a:buNone/>
            </a:pPr>
            <a:r>
              <a:rPr lang="en-US"/>
              <a:t>Second level</a:t>
            </a:r>
          </a:p>
          <a:p>
            <a:pPr marL="286047" lvl="2" indent="-286047" algn="l" defTabSz="913538" rtl="0" eaLnBrk="1" fontAlgn="base" hangingPunct="1">
              <a:lnSpc>
                <a:spcPts val="718"/>
              </a:lnSpc>
              <a:spcBef>
                <a:spcPct val="25000"/>
              </a:spcBef>
              <a:spcAft>
                <a:spcPct val="0"/>
              </a:spcAft>
              <a:buNone/>
            </a:pPr>
            <a:r>
              <a:rPr lang="en-US"/>
              <a:t>Third level</a:t>
            </a:r>
          </a:p>
          <a:p>
            <a:pPr marL="286047" lvl="3" indent="-286047" algn="l" defTabSz="913538" rtl="0" eaLnBrk="1" fontAlgn="base" hangingPunct="1">
              <a:lnSpc>
                <a:spcPts val="718"/>
              </a:lnSpc>
              <a:spcBef>
                <a:spcPct val="25000"/>
              </a:spcBef>
              <a:spcAft>
                <a:spcPct val="0"/>
              </a:spcAft>
              <a:buNone/>
            </a:pPr>
            <a:r>
              <a:rPr lang="en-US"/>
              <a:t>Fourth level</a:t>
            </a:r>
          </a:p>
          <a:p>
            <a:pPr marL="286047" lvl="4" indent="-286047" algn="l" defTabSz="913538" rtl="0" eaLnBrk="1" fontAlgn="base" hangingPunct="1">
              <a:lnSpc>
                <a:spcPts val="718"/>
              </a:lnSpc>
              <a:spcBef>
                <a:spcPct val="25000"/>
              </a:spcBef>
              <a:spcAft>
                <a:spcPct val="0"/>
              </a:spcAft>
              <a:buNone/>
            </a:pPr>
            <a:r>
              <a:rPr lang="en-US"/>
              <a:t>Fifth level</a:t>
            </a:r>
            <a:endParaRPr lang="en-US" dirty="0"/>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346364" y="2353235"/>
            <a:ext cx="8458200" cy="1461939"/>
          </a:xfrm>
          <a:noFill/>
          <a:ln w="9525">
            <a:noFill/>
            <a:miter lim="800000"/>
            <a:headEnd/>
            <a:tailEnd/>
          </a:ln>
          <a:effectLst/>
        </p:spPr>
        <p:txBody>
          <a:bodyPr lIns="0" tIns="0" rIns="0" bIns="0">
            <a:spAutoFit/>
          </a:bodyPr>
          <a:lstStyle>
            <a:lvl1pPr algn="l" rtl="0" eaLnBrk="0" fontAlgn="base" hangingPunct="0">
              <a:lnSpc>
                <a:spcPct val="95000"/>
              </a:lnSpc>
              <a:spcBef>
                <a:spcPct val="0"/>
              </a:spcBef>
              <a:spcAft>
                <a:spcPct val="0"/>
              </a:spcAft>
              <a:buFont typeface="Arial" pitchFamily="34" charset="0"/>
              <a:buNone/>
              <a:defRPr lang="en-US" sz="2000" b="1" kern="1200" smtClean="0">
                <a:solidFill>
                  <a:srgbClr val="000000"/>
                </a:solidFill>
                <a:latin typeface="Arial" pitchFamily="34" charset="0"/>
                <a:ea typeface="+mn-ea"/>
                <a:cs typeface="Arial" pitchFamily="34" charset="0"/>
              </a:defRPr>
            </a:lvl1pPr>
            <a:lvl2pPr algn="l" rtl="0" eaLnBrk="0" fontAlgn="base" hangingPunct="0">
              <a:lnSpc>
                <a:spcPct val="95000"/>
              </a:lnSpc>
              <a:spcBef>
                <a:spcPct val="0"/>
              </a:spcBef>
              <a:spcAft>
                <a:spcPct val="0"/>
              </a:spcAft>
              <a:buFont typeface="Arial" pitchFamily="34" charset="0"/>
              <a:buNone/>
              <a:defRPr lang="en-US" sz="2000" b="1" kern="1200" smtClean="0">
                <a:solidFill>
                  <a:srgbClr val="000000"/>
                </a:solidFill>
                <a:latin typeface="Arial" pitchFamily="34" charset="0"/>
                <a:ea typeface="+mn-ea"/>
                <a:cs typeface="Arial" pitchFamily="34" charset="0"/>
              </a:defRPr>
            </a:lvl2pPr>
            <a:lvl3pPr algn="l" rtl="0" eaLnBrk="0" fontAlgn="base" hangingPunct="0">
              <a:lnSpc>
                <a:spcPct val="95000"/>
              </a:lnSpc>
              <a:spcBef>
                <a:spcPct val="0"/>
              </a:spcBef>
              <a:spcAft>
                <a:spcPct val="0"/>
              </a:spcAft>
              <a:buNone/>
              <a:defRPr lang="en-US" sz="2000" b="1" kern="1200" smtClean="0">
                <a:solidFill>
                  <a:srgbClr val="000000"/>
                </a:solidFill>
                <a:latin typeface="Arial" pitchFamily="34" charset="0"/>
                <a:ea typeface="+mn-ea"/>
                <a:cs typeface="Arial" pitchFamily="34" charset="0"/>
              </a:defRPr>
            </a:lvl3pPr>
            <a:lvl4pPr algn="l" rtl="0" eaLnBrk="0" fontAlgn="base" hangingPunct="0">
              <a:lnSpc>
                <a:spcPct val="95000"/>
              </a:lnSpc>
              <a:spcBef>
                <a:spcPct val="0"/>
              </a:spcBef>
              <a:spcAft>
                <a:spcPct val="0"/>
              </a:spcAft>
              <a:buNone/>
              <a:defRPr lang="en-US" sz="2000" b="1" kern="1200" smtClean="0">
                <a:solidFill>
                  <a:srgbClr val="000000"/>
                </a:solidFill>
                <a:latin typeface="Arial" pitchFamily="34" charset="0"/>
                <a:ea typeface="+mn-ea"/>
                <a:cs typeface="Arial" pitchFamily="34" charset="0"/>
              </a:defRPr>
            </a:lvl4pPr>
            <a:lvl5pPr algn="l" rtl="0" eaLnBrk="0" fontAlgn="base" hangingPunct="0">
              <a:lnSpc>
                <a:spcPct val="95000"/>
              </a:lnSpc>
              <a:spcBef>
                <a:spcPct val="0"/>
              </a:spcBef>
              <a:spcAft>
                <a:spcPct val="0"/>
              </a:spcAft>
              <a:buNone/>
              <a:defRPr lang="en-US" sz="2000" b="1" kern="1200" dirty="0">
                <a:solidFill>
                  <a:srgbClr val="000000"/>
                </a:solidFill>
                <a:latin typeface="Arial" pitchFamily="34" charset="0"/>
                <a:ea typeface="+mn-ea"/>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Line 38"/>
          <p:cNvSpPr>
            <a:spLocks noChangeShapeType="1"/>
          </p:cNvSpPr>
          <p:nvPr userDrawn="1"/>
        </p:nvSpPr>
        <p:spPr bwMode="auto">
          <a:xfrm>
            <a:off x="299258" y="2017059"/>
            <a:ext cx="8520545" cy="0"/>
          </a:xfrm>
          <a:prstGeom prst="line">
            <a:avLst/>
          </a:prstGeom>
          <a:noFill/>
          <a:ln w="19050">
            <a:solidFill>
              <a:srgbClr val="000000"/>
            </a:solidFill>
            <a:round/>
            <a:headEnd/>
            <a:tailEnd/>
          </a:ln>
          <a:effectLst/>
        </p:spPr>
        <p:txBody>
          <a:bodyPr wrap="none" lIns="101762" tIns="50881" rIns="101762" bIns="50881" anchor="ctr"/>
          <a:lstStyle/>
          <a:p>
            <a:pPr>
              <a:defRPr/>
            </a:pPr>
            <a:endParaRPr lang="en-US" dirty="0">
              <a:latin typeface="Arial" pitchFamily="34" charset="0"/>
              <a:cs typeface="Arial" pitchFamily="34" charset="0"/>
            </a:endParaRPr>
          </a:p>
        </p:txBody>
      </p:sp>
      <p:sp>
        <p:nvSpPr>
          <p:cNvPr id="11" name="Date Placeholder 3"/>
          <p:cNvSpPr>
            <a:spLocks noGrp="1"/>
          </p:cNvSpPr>
          <p:nvPr>
            <p:ph type="dt" sz="half" idx="10"/>
          </p:nvPr>
        </p:nvSpPr>
        <p:spPr>
          <a:xfrm>
            <a:off x="307571" y="6406181"/>
            <a:ext cx="1870364" cy="306593"/>
          </a:xfrm>
        </p:spPr>
        <p:txBody>
          <a:bodyPr/>
          <a:lstStyle/>
          <a:p>
            <a:fld id="{F534C66E-3EB5-47DA-97CF-8700B20D5524}" type="datetime1">
              <a:rPr lang="en-US" smtClean="0"/>
              <a:pPr/>
              <a:t>9/17/2019</a:t>
            </a:fld>
            <a:endParaRPr lang="en-US" dirty="0"/>
          </a:p>
        </p:txBody>
      </p:sp>
      <p:sp>
        <p:nvSpPr>
          <p:cNvPr id="12" name="Footer Placeholder 4"/>
          <p:cNvSpPr>
            <a:spLocks noGrp="1"/>
          </p:cNvSpPr>
          <p:nvPr>
            <p:ph type="ftr" sz="quarter" idx="11"/>
          </p:nvPr>
        </p:nvSpPr>
        <p:spPr>
          <a:xfrm>
            <a:off x="3124200" y="6406182"/>
            <a:ext cx="2895600" cy="314661"/>
          </a:xfrm>
        </p:spPr>
        <p:txBody>
          <a:bodyPr/>
          <a:lstStyle/>
          <a:p>
            <a:endParaRPr lang="en-US" dirty="0"/>
          </a:p>
        </p:txBody>
      </p:sp>
      <p:sp>
        <p:nvSpPr>
          <p:cNvPr id="13" name="Slide Number Placeholder 5"/>
          <p:cNvSpPr>
            <a:spLocks noGrp="1"/>
          </p:cNvSpPr>
          <p:nvPr>
            <p:ph type="sldNum" sz="quarter" idx="12"/>
          </p:nvPr>
        </p:nvSpPr>
        <p:spPr>
          <a:xfrm>
            <a:off x="6691745" y="6406182"/>
            <a:ext cx="2133600" cy="314661"/>
          </a:xfrm>
        </p:spPr>
        <p:txBody>
          <a:body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7571" y="1048873"/>
            <a:ext cx="8520545" cy="1621715"/>
          </a:xfrm>
        </p:spPr>
        <p:txBody>
          <a:bodyPr>
            <a:normAutofit/>
          </a:bodyPr>
          <a:lstStyle>
            <a:lvl1pPr algn="ctr">
              <a:defRPr sz="4000"/>
            </a:lvl1pPr>
          </a:lstStyle>
          <a:p>
            <a:r>
              <a:rPr lang="en-US"/>
              <a:t>Click to edit Master title style</a:t>
            </a:r>
            <a:endParaRPr lang="en-US" dirty="0"/>
          </a:p>
        </p:txBody>
      </p:sp>
      <p:sp>
        <p:nvSpPr>
          <p:cNvPr id="3" name="Subtitle 2"/>
          <p:cNvSpPr>
            <a:spLocks noGrp="1"/>
          </p:cNvSpPr>
          <p:nvPr>
            <p:ph type="subTitle" idx="1"/>
          </p:nvPr>
        </p:nvSpPr>
        <p:spPr>
          <a:xfrm>
            <a:off x="307571" y="2969110"/>
            <a:ext cx="8520545" cy="2630245"/>
          </a:xfrm>
        </p:spPr>
        <p:txBody>
          <a:bodyPr anchor="ctr" anchorCtr="0">
            <a:normAutofit/>
          </a:bodyPr>
          <a:lstStyle>
            <a:lvl1pPr marL="0" indent="0" algn="ctr">
              <a:buNone/>
              <a:defRPr sz="2800" b="1">
                <a:solidFill>
                  <a:schemeClr val="tx1"/>
                </a:solidFill>
              </a:defRPr>
            </a:lvl1pPr>
            <a:lvl2pPr marL="456614" indent="0" algn="ctr">
              <a:buNone/>
              <a:defRPr>
                <a:solidFill>
                  <a:schemeClr val="tx1">
                    <a:tint val="75000"/>
                  </a:schemeClr>
                </a:solidFill>
              </a:defRPr>
            </a:lvl2pPr>
            <a:lvl3pPr marL="913224" indent="0" algn="ctr">
              <a:buNone/>
              <a:defRPr>
                <a:solidFill>
                  <a:schemeClr val="tx1">
                    <a:tint val="75000"/>
                  </a:schemeClr>
                </a:solidFill>
              </a:defRPr>
            </a:lvl3pPr>
            <a:lvl4pPr marL="1369838" indent="0" algn="ctr">
              <a:buNone/>
              <a:defRPr>
                <a:solidFill>
                  <a:schemeClr val="tx1">
                    <a:tint val="75000"/>
                  </a:schemeClr>
                </a:solidFill>
              </a:defRPr>
            </a:lvl4pPr>
            <a:lvl5pPr marL="1826449" indent="0" algn="ctr">
              <a:buNone/>
              <a:defRPr>
                <a:solidFill>
                  <a:schemeClr val="tx1">
                    <a:tint val="75000"/>
                  </a:schemeClr>
                </a:solidFill>
              </a:defRPr>
            </a:lvl5pPr>
            <a:lvl6pPr marL="2283063" indent="0" algn="ctr">
              <a:buNone/>
              <a:defRPr>
                <a:solidFill>
                  <a:schemeClr val="tx1">
                    <a:tint val="75000"/>
                  </a:schemeClr>
                </a:solidFill>
              </a:defRPr>
            </a:lvl6pPr>
            <a:lvl7pPr marL="2739672" indent="0" algn="ctr">
              <a:buNone/>
              <a:defRPr>
                <a:solidFill>
                  <a:schemeClr val="tx1">
                    <a:tint val="75000"/>
                  </a:schemeClr>
                </a:solidFill>
              </a:defRPr>
            </a:lvl7pPr>
            <a:lvl8pPr marL="3196287" indent="0" algn="ctr">
              <a:buNone/>
              <a:defRPr>
                <a:solidFill>
                  <a:schemeClr val="tx1">
                    <a:tint val="75000"/>
                  </a:schemeClr>
                </a:solidFill>
              </a:defRPr>
            </a:lvl8pPr>
            <a:lvl9pPr marL="3652897"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69DB17A-B67B-4052-A6D8-D7DB3BC9A3DB}" type="datetime1">
              <a:rPr lang="en-US" smtClean="0"/>
              <a:pPr/>
              <a:t>9/17/2019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cxnSp>
        <p:nvCxnSpPr>
          <p:cNvPr id="8" name="Straight Connector 7"/>
          <p:cNvCxnSpPr/>
          <p:nvPr userDrawn="1"/>
        </p:nvCxnSpPr>
        <p:spPr>
          <a:xfrm>
            <a:off x="307571" y="2799678"/>
            <a:ext cx="852054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299258" y="5865607"/>
            <a:ext cx="8520545" cy="459889"/>
          </a:xfrm>
          <a:prstGeom prst="rect">
            <a:avLst/>
          </a:prstGeom>
          <a:noFill/>
        </p:spPr>
        <p:txBody>
          <a:bodyPr wrap="square" lIns="0" tIns="0" rIns="0" bIns="0" rtlCol="0">
            <a:noAutofit/>
          </a:bodyPr>
          <a:lstStyle/>
          <a:p>
            <a:pPr algn="ctr"/>
            <a:r>
              <a:rPr lang="en-US" sz="1500" b="1" dirty="0">
                <a:solidFill>
                  <a:srgbClr val="000000"/>
                </a:solidFill>
                <a:latin typeface="Arial" pitchFamily="34" charset="0"/>
                <a:cs typeface="Arial" pitchFamily="34" charset="0"/>
              </a:rPr>
              <a:t>THIS PRELIMINARY WORK OF GAO IS SUBJECT TO REVISION AND SHOULD NOT BE REPRODUCED OR DISTRIBUTED. SOME GRAPHICS MAY BE ENTITLED TO COPYRIGHT. </a:t>
            </a:r>
          </a:p>
        </p:txBody>
      </p:sp>
      <p:cxnSp>
        <p:nvCxnSpPr>
          <p:cNvPr id="10" name="Straight Connector 9"/>
          <p:cNvCxnSpPr/>
          <p:nvPr userDrawn="1"/>
        </p:nvCxnSpPr>
        <p:spPr>
          <a:xfrm>
            <a:off x="299258" y="5792993"/>
            <a:ext cx="852054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5pPr marL="1767312" indent="-226252" algn="l" rtl="0" eaLnBrk="1" fontAlgn="base" hangingPunct="1">
              <a:lnSpc>
                <a:spcPct val="85000"/>
              </a:lnSpc>
              <a:spcBef>
                <a:spcPct val="15000"/>
              </a:spcBef>
              <a:spcAft>
                <a:spcPct val="0"/>
              </a:spcAft>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B5A289-61A6-432B-9AF5-5B38BDF030D1}" type="datetime1">
              <a:rPr lang="en-US" smtClean="0"/>
              <a:pPr/>
              <a:t>9/17/2019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
        <p:nvSpPr>
          <p:cNvPr id="7" name="Line 38"/>
          <p:cNvSpPr>
            <a:spLocks noChangeShapeType="1"/>
          </p:cNvSpPr>
          <p:nvPr userDrawn="1"/>
        </p:nvSpPr>
        <p:spPr bwMode="auto">
          <a:xfrm>
            <a:off x="301627" y="2019860"/>
            <a:ext cx="8520545" cy="0"/>
          </a:xfrm>
          <a:prstGeom prst="line">
            <a:avLst/>
          </a:prstGeom>
          <a:noFill/>
          <a:ln w="19050">
            <a:solidFill>
              <a:schemeClr val="tx1"/>
            </a:solidFill>
            <a:round/>
            <a:headEnd/>
            <a:tailEnd/>
          </a:ln>
          <a:effectLst/>
        </p:spPr>
        <p:txBody>
          <a:bodyPr wrap="none" lIns="91322" tIns="45662" rIns="91322" bIns="45662" anchor="ctr"/>
          <a:lstStyle/>
          <a:p>
            <a:pPr>
              <a:defRPr/>
            </a:pPr>
            <a:endParaRPr lang="en-US" dirty="0">
              <a:latin typeface="Arial" pitchFamily="34" charset="0"/>
              <a:cs typeface="Arial" pitchFamily="34" charset="0"/>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614" indent="0">
              <a:buNone/>
              <a:defRPr sz="1800">
                <a:solidFill>
                  <a:schemeClr val="tx1">
                    <a:tint val="75000"/>
                  </a:schemeClr>
                </a:solidFill>
              </a:defRPr>
            </a:lvl2pPr>
            <a:lvl3pPr marL="913224" indent="0">
              <a:buNone/>
              <a:defRPr sz="1600">
                <a:solidFill>
                  <a:schemeClr val="tx1">
                    <a:tint val="75000"/>
                  </a:schemeClr>
                </a:solidFill>
              </a:defRPr>
            </a:lvl3pPr>
            <a:lvl4pPr marL="1369838" indent="0">
              <a:buNone/>
              <a:defRPr sz="1400">
                <a:solidFill>
                  <a:schemeClr val="tx1">
                    <a:tint val="75000"/>
                  </a:schemeClr>
                </a:solidFill>
              </a:defRPr>
            </a:lvl4pPr>
            <a:lvl5pPr marL="1826449" indent="0">
              <a:buNone/>
              <a:defRPr sz="1400">
                <a:solidFill>
                  <a:schemeClr val="tx1">
                    <a:tint val="75000"/>
                  </a:schemeClr>
                </a:solidFill>
              </a:defRPr>
            </a:lvl5pPr>
            <a:lvl6pPr marL="2283063" indent="0">
              <a:buNone/>
              <a:defRPr sz="1400">
                <a:solidFill>
                  <a:schemeClr val="tx1">
                    <a:tint val="75000"/>
                  </a:schemeClr>
                </a:solidFill>
              </a:defRPr>
            </a:lvl6pPr>
            <a:lvl7pPr marL="2739672" indent="0">
              <a:buNone/>
              <a:defRPr sz="1400">
                <a:solidFill>
                  <a:schemeClr val="tx1">
                    <a:tint val="75000"/>
                  </a:schemeClr>
                </a:solidFill>
              </a:defRPr>
            </a:lvl7pPr>
            <a:lvl8pPr marL="3196287" indent="0">
              <a:buNone/>
              <a:defRPr sz="1400">
                <a:solidFill>
                  <a:schemeClr val="tx1">
                    <a:tint val="75000"/>
                  </a:schemeClr>
                </a:solidFill>
              </a:defRPr>
            </a:lvl8pPr>
            <a:lvl9pPr marL="3652897"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020447-86B9-4BF6-9049-2F2460B47B25}" type="datetime1">
              <a:rPr lang="en-US" smtClean="0"/>
              <a:pPr/>
              <a:t>9/17/2019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74320" y="1952513"/>
            <a:ext cx="4222865" cy="417934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952513"/>
            <a:ext cx="4222865" cy="417934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35C9998-255C-45B9-A52D-EC9258BD00E0}" type="datetime1">
              <a:rPr lang="en-US" smtClean="0"/>
              <a:pPr/>
              <a:t>9/17/2019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5641" y="2081605"/>
            <a:ext cx="4040188" cy="639762"/>
          </a:xfrm>
        </p:spPr>
        <p:txBody>
          <a:bodyPr anchor="b"/>
          <a:lstStyle>
            <a:lvl1pPr marL="0" indent="0">
              <a:buNone/>
              <a:defRPr sz="2400" b="1"/>
            </a:lvl1pPr>
            <a:lvl2pPr marL="456614" indent="0">
              <a:buNone/>
              <a:defRPr sz="2000" b="1"/>
            </a:lvl2pPr>
            <a:lvl3pPr marL="913224" indent="0">
              <a:buNone/>
              <a:defRPr sz="1800" b="1"/>
            </a:lvl3pPr>
            <a:lvl4pPr marL="1369838" indent="0">
              <a:buNone/>
              <a:defRPr sz="1600" b="1"/>
            </a:lvl4pPr>
            <a:lvl5pPr marL="1826449" indent="0">
              <a:buNone/>
              <a:defRPr sz="1600" b="1"/>
            </a:lvl5pPr>
            <a:lvl6pPr marL="2283063" indent="0">
              <a:buNone/>
              <a:defRPr sz="1600" b="1"/>
            </a:lvl6pPr>
            <a:lvl7pPr marL="2739672" indent="0">
              <a:buNone/>
              <a:defRPr sz="1600" b="1"/>
            </a:lvl7pPr>
            <a:lvl8pPr marL="3196287" indent="0">
              <a:buNone/>
              <a:defRPr sz="1600" b="1"/>
            </a:lvl8pPr>
            <a:lvl9pPr marL="3652897"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759337"/>
            <a:ext cx="4040188" cy="33725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36" y="2081605"/>
            <a:ext cx="4041775" cy="639762"/>
          </a:xfrm>
        </p:spPr>
        <p:txBody>
          <a:bodyPr anchor="b"/>
          <a:lstStyle>
            <a:lvl1pPr marL="0" indent="0">
              <a:buNone/>
              <a:defRPr sz="2400" b="1"/>
            </a:lvl1pPr>
            <a:lvl2pPr marL="456614" indent="0">
              <a:buNone/>
              <a:defRPr sz="2000" b="1"/>
            </a:lvl2pPr>
            <a:lvl3pPr marL="913224" indent="0">
              <a:buNone/>
              <a:defRPr sz="1800" b="1"/>
            </a:lvl3pPr>
            <a:lvl4pPr marL="1369838" indent="0">
              <a:buNone/>
              <a:defRPr sz="1600" b="1"/>
            </a:lvl4pPr>
            <a:lvl5pPr marL="1826449" indent="0">
              <a:buNone/>
              <a:defRPr sz="1600" b="1"/>
            </a:lvl5pPr>
            <a:lvl6pPr marL="2283063" indent="0">
              <a:buNone/>
              <a:defRPr sz="1600" b="1"/>
            </a:lvl6pPr>
            <a:lvl7pPr marL="2739672" indent="0">
              <a:buNone/>
              <a:defRPr sz="1600" b="1"/>
            </a:lvl7pPr>
            <a:lvl8pPr marL="3196287" indent="0">
              <a:buNone/>
              <a:defRPr sz="1600" b="1"/>
            </a:lvl8pPr>
            <a:lvl9pPr marL="365289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6" y="2759337"/>
            <a:ext cx="4041775" cy="33725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FDAE14-0F11-4D4A-859F-BC4C3A73D3C0}" type="datetime1">
              <a:rPr lang="en-US" smtClean="0"/>
              <a:pPr/>
              <a:t>9/17/2019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B0659EE-2BCC-45B1-A0C0-086780306225}" type="datetime1">
              <a:rPr lang="en-US" smtClean="0"/>
              <a:pPr/>
              <a:t>9/17/2019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11F860-05C5-45C8-ABF0-E24FF4F93C1B}" type="datetime1">
              <a:rPr lang="en-US" smtClean="0"/>
              <a:pPr/>
              <a:t>9/17/2019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
        <p:nvSpPr>
          <p:cNvPr id="5" name="Title 1"/>
          <p:cNvSpPr>
            <a:spLocks noGrp="1"/>
          </p:cNvSpPr>
          <p:nvPr>
            <p:ph type="title"/>
          </p:nvPr>
        </p:nvSpPr>
        <p:spPr>
          <a:xfrm>
            <a:off x="299258" y="992395"/>
            <a:ext cx="8520545" cy="911711"/>
          </a:xfrm>
        </p:spPr>
        <p:txBody>
          <a:bodyPr/>
          <a:lstStyle/>
          <a:p>
            <a:r>
              <a:rPr lang="en-US"/>
              <a:t>Click to edit Master title style</a:t>
            </a:r>
          </a:p>
        </p:txBody>
      </p:sp>
      <p:sp>
        <p:nvSpPr>
          <p:cNvPr id="6" name="Content Placeholder 2"/>
          <p:cNvSpPr>
            <a:spLocks noGrp="1"/>
          </p:cNvSpPr>
          <p:nvPr>
            <p:ph idx="1"/>
          </p:nvPr>
        </p:nvSpPr>
        <p:spPr>
          <a:xfrm>
            <a:off x="299258" y="2097741"/>
            <a:ext cx="8520545" cy="42277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txBox="1">
            <a:spLocks/>
          </p:cNvSpPr>
          <p:nvPr userDrawn="1"/>
        </p:nvSpPr>
        <p:spPr>
          <a:xfrm>
            <a:off x="307571" y="6406181"/>
            <a:ext cx="1870364" cy="306593"/>
          </a:xfrm>
          <a:prstGeom prst="rect">
            <a:avLst/>
          </a:prstGeom>
        </p:spPr>
        <p:txBody>
          <a:bodyPr vert="horz" lIns="91322" tIns="45662" rIns="91322" bIns="45662" rtlCol="0" anchor="ctr"/>
          <a:lstStyle/>
          <a:p>
            <a:pPr marL="0" marR="0" lvl="0" indent="0" algn="l" defTabSz="913224" rtl="0" eaLnBrk="1" fontAlgn="auto" latinLnBrk="0" hangingPunct="1">
              <a:lnSpc>
                <a:spcPct val="100000"/>
              </a:lnSpc>
              <a:spcBef>
                <a:spcPts val="0"/>
              </a:spcBef>
              <a:spcAft>
                <a:spcPts val="0"/>
              </a:spcAft>
              <a:buClrTx/>
              <a:buSzTx/>
              <a:buFontTx/>
              <a:buNone/>
              <a:tabLst/>
              <a:defRPr/>
            </a:pPr>
            <a:fld id="{B6CAB80B-39B1-40A9-9D70-E337B97384B5}" type="datetimeFigureOut">
              <a:rPr kumimoji="0" lang="en-US" sz="14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l" defTabSz="913224" rtl="0" eaLnBrk="1" fontAlgn="auto" latinLnBrk="0" hangingPunct="1">
                <a:lnSpc>
                  <a:spcPct val="100000"/>
                </a:lnSpc>
                <a:spcBef>
                  <a:spcPts val="0"/>
                </a:spcBef>
                <a:spcAft>
                  <a:spcPts val="0"/>
                </a:spcAft>
                <a:buClrTx/>
                <a:buSzTx/>
                <a:buFontTx/>
                <a:buNone/>
                <a:tabLst/>
                <a:defRPr/>
              </a:pPr>
              <a:t>9/17/2019</a:t>
            </a:fld>
            <a:endParaRPr kumimoji="0" lang="en-US" sz="1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8" name="Slide Number Placeholder 5"/>
          <p:cNvSpPr txBox="1">
            <a:spLocks/>
          </p:cNvSpPr>
          <p:nvPr userDrawn="1"/>
        </p:nvSpPr>
        <p:spPr>
          <a:xfrm>
            <a:off x="6691745" y="6406182"/>
            <a:ext cx="2133600" cy="314661"/>
          </a:xfrm>
          <a:prstGeom prst="rect">
            <a:avLst/>
          </a:prstGeom>
        </p:spPr>
        <p:txBody>
          <a:bodyPr vert="horz" lIns="91322" tIns="45662" rIns="91322" bIns="45662" rtlCol="0" anchor="ctr"/>
          <a:lstStyle/>
          <a:p>
            <a:pPr marL="0" marR="0" lvl="0" indent="0" algn="r" defTabSz="913224"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9" name="Line 38"/>
          <p:cNvSpPr>
            <a:spLocks noChangeShapeType="1"/>
          </p:cNvSpPr>
          <p:nvPr userDrawn="1"/>
        </p:nvSpPr>
        <p:spPr bwMode="auto">
          <a:xfrm>
            <a:off x="301627" y="2019860"/>
            <a:ext cx="8520545" cy="0"/>
          </a:xfrm>
          <a:prstGeom prst="line">
            <a:avLst/>
          </a:prstGeom>
          <a:noFill/>
          <a:ln w="19050">
            <a:solidFill>
              <a:schemeClr val="tx1"/>
            </a:solidFill>
            <a:round/>
            <a:headEnd/>
            <a:tailEnd/>
          </a:ln>
          <a:effectLst/>
        </p:spPr>
        <p:txBody>
          <a:bodyPr wrap="none" lIns="91322" tIns="45662" rIns="91322" bIns="45662" anchor="ctr"/>
          <a:lstStyle/>
          <a:p>
            <a:pPr>
              <a:defRPr/>
            </a:pPr>
            <a:endParaRPr lang="en-US" dirty="0">
              <a:latin typeface="Arial" pitchFamily="34" charset="0"/>
              <a:cs typeface="Arial"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a:t>Click to edit Master title style</a:t>
            </a:r>
          </a:p>
        </p:txBody>
      </p:sp>
      <p:sp>
        <p:nvSpPr>
          <p:cNvPr id="3" name="Content Placeholder 2"/>
          <p:cNvSpPr>
            <a:spLocks noGrp="1"/>
          </p:cNvSpPr>
          <p:nvPr>
            <p:ph idx="1"/>
          </p:nvPr>
        </p:nvSpPr>
        <p:spPr>
          <a:xfrm>
            <a:off x="274320" y="2081617"/>
            <a:ext cx="8337665" cy="2542095"/>
          </a:xfrm>
          <a:noFill/>
          <a:ln w="9525">
            <a:noFill/>
            <a:miter lim="800000"/>
            <a:headEnd/>
            <a:tailEnd/>
          </a:ln>
          <a:effectLst/>
        </p:spPr>
        <p:txBody>
          <a:bodyPr lIns="91262" tIns="45632" rIns="91262" bIns="45632" numCol="6">
            <a:spAutoFit/>
          </a:bodyPr>
          <a:lstStyle>
            <a:lvl1pPr algn="l" defTabSz="913218" rtl="0" fontAlgn="base">
              <a:lnSpc>
                <a:spcPts val="718"/>
              </a:lnSpc>
              <a:spcAft>
                <a:spcPct val="0"/>
              </a:spcAft>
              <a:buNone/>
              <a:defRPr lang="en-US" sz="800" b="1" kern="1200" smtClean="0">
                <a:solidFill>
                  <a:schemeClr val="tx1"/>
                </a:solidFill>
                <a:latin typeface="Arial" pitchFamily="34" charset="0"/>
                <a:ea typeface="+mn-ea"/>
                <a:cs typeface="Arial" pitchFamily="34" charset="0"/>
              </a:defRPr>
            </a:lvl1pPr>
            <a:lvl2pPr algn="l" defTabSz="913218" rtl="0" fontAlgn="base">
              <a:lnSpc>
                <a:spcPts val="718"/>
              </a:lnSpc>
              <a:spcAft>
                <a:spcPct val="0"/>
              </a:spcAft>
              <a:buNone/>
              <a:defRPr lang="en-US" sz="800" b="0" kern="1200" smtClean="0">
                <a:solidFill>
                  <a:schemeClr val="tx1"/>
                </a:solidFill>
                <a:latin typeface="Arial" pitchFamily="34" charset="0"/>
                <a:ea typeface="+mn-ea"/>
                <a:cs typeface="Arial" pitchFamily="34" charset="0"/>
              </a:defRPr>
            </a:lvl2pPr>
            <a:lvl3pPr algn="l" defTabSz="913218" rtl="0" fontAlgn="base">
              <a:lnSpc>
                <a:spcPts val="718"/>
              </a:lnSpc>
              <a:spcAft>
                <a:spcPct val="0"/>
              </a:spcAft>
              <a:buNone/>
              <a:defRPr lang="en-US" sz="800" b="0" kern="1200" smtClean="0">
                <a:solidFill>
                  <a:schemeClr val="tx1"/>
                </a:solidFill>
                <a:latin typeface="Arial" pitchFamily="34" charset="0"/>
                <a:ea typeface="+mn-ea"/>
                <a:cs typeface="Arial" pitchFamily="34" charset="0"/>
              </a:defRPr>
            </a:lvl3pPr>
            <a:lvl4pPr algn="l" defTabSz="913218" rtl="0" fontAlgn="base">
              <a:lnSpc>
                <a:spcPts val="718"/>
              </a:lnSpc>
              <a:spcAft>
                <a:spcPct val="0"/>
              </a:spcAft>
              <a:buNone/>
              <a:defRPr lang="en-US" sz="800" b="0" kern="1200" smtClean="0">
                <a:solidFill>
                  <a:schemeClr val="tx1"/>
                </a:solidFill>
                <a:latin typeface="Arial" pitchFamily="34" charset="0"/>
                <a:ea typeface="+mn-ea"/>
                <a:cs typeface="Arial" pitchFamily="34" charset="0"/>
              </a:defRPr>
            </a:lvl4pPr>
            <a:lvl5pPr algn="l" defTabSz="913218" rtl="0" fontAlgn="base">
              <a:lnSpc>
                <a:spcPts val="718"/>
              </a:lnSpc>
              <a:spcAft>
                <a:spcPct val="0"/>
              </a:spcAft>
              <a:buNone/>
              <a:defRPr lang="en-US" sz="800" b="0" kern="1200" dirty="0">
                <a:solidFill>
                  <a:schemeClr val="tx1"/>
                </a:solidFill>
                <a:latin typeface="Arial" pitchFamily="34" charset="0"/>
                <a:ea typeface="+mn-ea"/>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F7061EE1-F7FC-4D5F-BAD9-924B56290231}" type="datetime1">
              <a:rPr lang="en-US" smtClean="0">
                <a:solidFill>
                  <a:srgbClr val="044F91"/>
                </a:solidFill>
              </a:rPr>
              <a:pPr>
                <a:defRPr/>
              </a:pPr>
              <a:t>9/17/2019</a:t>
            </a:fld>
            <a:endParaRPr lang="en-US" dirty="0">
              <a:solidFill>
                <a:srgbClr val="044F91"/>
              </a:solidFill>
            </a:endParaRPr>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dirty="0">
              <a:solidFill>
                <a:srgbClr val="044F91"/>
              </a:solidFill>
            </a:endParaRPr>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a:solidFill>
                  <a:srgbClr val="044F91"/>
                </a:solidFill>
              </a:rPr>
              <a:t>Page </a:t>
            </a:r>
            <a:fld id="{01E16EBA-0216-4FA1-BFEC-225E79399361}" type="slidenum">
              <a:rPr lang="en-US" smtClean="0">
                <a:solidFill>
                  <a:srgbClr val="044F91"/>
                </a:solidFill>
              </a:rPr>
              <a:pPr/>
              <a:t>‹#›</a:t>
            </a:fld>
            <a:endParaRPr lang="en-US" dirty="0">
              <a:solidFill>
                <a:srgbClr val="044F91"/>
              </a:solidFill>
            </a:endParaRPr>
          </a:p>
        </p:txBody>
      </p:sp>
    </p:spTree>
    <p:extLst>
      <p:ext uri="{BB962C8B-B14F-4D97-AF65-F5344CB8AC3E}">
        <p14:creationId xmlns:p14="http://schemas.microsoft.com/office/powerpoint/2010/main" val="391363180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1145689"/>
            <a:ext cx="3008313"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4473" y="1145689"/>
            <a:ext cx="5111750" cy="500230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4" y="2355925"/>
            <a:ext cx="3008313" cy="3775934"/>
          </a:xfrm>
        </p:spPr>
        <p:txBody>
          <a:bodyPr/>
          <a:lstStyle>
            <a:lvl1pPr marL="0" indent="0">
              <a:buNone/>
              <a:defRPr sz="1400"/>
            </a:lvl1pPr>
            <a:lvl2pPr marL="456614" indent="0">
              <a:buNone/>
              <a:defRPr sz="1200"/>
            </a:lvl2pPr>
            <a:lvl3pPr marL="913224" indent="0">
              <a:buNone/>
              <a:defRPr sz="1000"/>
            </a:lvl3pPr>
            <a:lvl4pPr marL="1369838" indent="0">
              <a:buNone/>
              <a:defRPr sz="900"/>
            </a:lvl4pPr>
            <a:lvl5pPr marL="1826449" indent="0">
              <a:buNone/>
              <a:defRPr sz="900"/>
            </a:lvl5pPr>
            <a:lvl6pPr marL="2283063" indent="0">
              <a:buNone/>
              <a:defRPr sz="900"/>
            </a:lvl6pPr>
            <a:lvl7pPr marL="2739672" indent="0">
              <a:buNone/>
              <a:defRPr sz="900"/>
            </a:lvl7pPr>
            <a:lvl8pPr marL="3196287" indent="0">
              <a:buNone/>
              <a:defRPr sz="900"/>
            </a:lvl8pPr>
            <a:lvl9pPr marL="365289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9FBCCC-7D46-4309-AE25-D3C38E48D962}" type="datetime1">
              <a:rPr lang="en-US" smtClean="0"/>
              <a:pPr/>
              <a:t>9/17/2019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008531"/>
            <a:ext cx="5486400" cy="3719456"/>
          </a:xfrm>
        </p:spPr>
        <p:txBody>
          <a:bodyPr/>
          <a:lstStyle>
            <a:lvl1pPr marL="0" indent="0">
              <a:buNone/>
              <a:defRPr sz="3200"/>
            </a:lvl1pPr>
            <a:lvl2pPr marL="456614" indent="0">
              <a:buNone/>
              <a:defRPr sz="2800"/>
            </a:lvl2pPr>
            <a:lvl3pPr marL="913224" indent="0">
              <a:buNone/>
              <a:defRPr sz="2400"/>
            </a:lvl3pPr>
            <a:lvl4pPr marL="1369838" indent="0">
              <a:buNone/>
              <a:defRPr sz="2000"/>
            </a:lvl4pPr>
            <a:lvl5pPr marL="1826449" indent="0">
              <a:buNone/>
              <a:defRPr sz="2000"/>
            </a:lvl5pPr>
            <a:lvl6pPr marL="2283063" indent="0">
              <a:buNone/>
              <a:defRPr sz="2000"/>
            </a:lvl6pPr>
            <a:lvl7pPr marL="2739672" indent="0">
              <a:buNone/>
              <a:defRPr sz="2000"/>
            </a:lvl7pPr>
            <a:lvl8pPr marL="3196287" indent="0">
              <a:buNone/>
              <a:defRPr sz="2000"/>
            </a:lvl8pPr>
            <a:lvl9pPr marL="3652897"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14" indent="0">
              <a:buNone/>
              <a:defRPr sz="1200"/>
            </a:lvl2pPr>
            <a:lvl3pPr marL="913224" indent="0">
              <a:buNone/>
              <a:defRPr sz="1000"/>
            </a:lvl3pPr>
            <a:lvl4pPr marL="1369838" indent="0">
              <a:buNone/>
              <a:defRPr sz="900"/>
            </a:lvl4pPr>
            <a:lvl5pPr marL="1826449" indent="0">
              <a:buNone/>
              <a:defRPr sz="900"/>
            </a:lvl5pPr>
            <a:lvl6pPr marL="2283063" indent="0">
              <a:buNone/>
              <a:defRPr sz="900"/>
            </a:lvl6pPr>
            <a:lvl7pPr marL="2739672" indent="0">
              <a:buNone/>
              <a:defRPr sz="900"/>
            </a:lvl7pPr>
            <a:lvl8pPr marL="3196287" indent="0">
              <a:buNone/>
              <a:defRPr sz="900"/>
            </a:lvl8pPr>
            <a:lvl9pPr marL="365289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ECBFA0-6F97-4CC1-90AA-BEF6A97F9259}" type="datetime1">
              <a:rPr lang="en-US" smtClean="0"/>
              <a:pPr/>
              <a:t>9/17/2019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BC622D-3E22-423E-85B8-6403522C7B89}" type="datetime1">
              <a:rPr lang="en-US" smtClean="0"/>
              <a:pPr/>
              <a:t>9/17/2019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73075"/>
            <a:ext cx="2057400" cy="505071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073075"/>
            <a:ext cx="6019800" cy="505071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FD5CA0-A15D-4E80-85FD-96EBD2359918}" type="datetime1">
              <a:rPr lang="en-US" smtClean="0"/>
              <a:pPr/>
              <a:t>9/17/2019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a:t>Click to edit Master title style</a:t>
            </a:r>
          </a:p>
        </p:txBody>
      </p:sp>
      <p:sp>
        <p:nvSpPr>
          <p:cNvPr id="3" name="Content Placeholder 2"/>
          <p:cNvSpPr>
            <a:spLocks noGrp="1"/>
          </p:cNvSpPr>
          <p:nvPr>
            <p:ph idx="1"/>
          </p:nvPr>
        </p:nvSpPr>
        <p:spPr>
          <a:xfrm>
            <a:off x="274320" y="2081615"/>
            <a:ext cx="8337665" cy="2542095"/>
          </a:xfrm>
          <a:noFill/>
          <a:ln w="9525">
            <a:noFill/>
            <a:miter lim="800000"/>
            <a:headEnd/>
            <a:tailEnd/>
          </a:ln>
          <a:effectLst/>
        </p:spPr>
        <p:txBody>
          <a:bodyPr lIns="91283" tIns="45643" rIns="91283" bIns="45643" numCol="6">
            <a:spAutoFit/>
          </a:bodyPr>
          <a:lstStyle>
            <a:lvl1pPr algn="l" defTabSz="913431" rtl="0" fontAlgn="base">
              <a:lnSpc>
                <a:spcPts val="718"/>
              </a:lnSpc>
              <a:spcAft>
                <a:spcPct val="0"/>
              </a:spcAft>
              <a:buNone/>
              <a:defRPr lang="en-US" sz="800" b="1" kern="1200" smtClean="0">
                <a:solidFill>
                  <a:schemeClr val="tx1"/>
                </a:solidFill>
                <a:latin typeface="Arial" pitchFamily="34" charset="0"/>
                <a:ea typeface="+mn-ea"/>
                <a:cs typeface="Arial" pitchFamily="34" charset="0"/>
              </a:defRPr>
            </a:lvl1pPr>
            <a:lvl2pPr algn="l" defTabSz="913431" rtl="0" fontAlgn="base">
              <a:lnSpc>
                <a:spcPts val="718"/>
              </a:lnSpc>
              <a:spcAft>
                <a:spcPct val="0"/>
              </a:spcAft>
              <a:buNone/>
              <a:defRPr lang="en-US" sz="800" b="0" kern="1200" smtClean="0">
                <a:solidFill>
                  <a:schemeClr val="tx1"/>
                </a:solidFill>
                <a:latin typeface="Arial" pitchFamily="34" charset="0"/>
                <a:ea typeface="+mn-ea"/>
                <a:cs typeface="Arial" pitchFamily="34" charset="0"/>
              </a:defRPr>
            </a:lvl2pPr>
            <a:lvl3pPr algn="l" defTabSz="913431" rtl="0" fontAlgn="base">
              <a:lnSpc>
                <a:spcPts val="718"/>
              </a:lnSpc>
              <a:spcAft>
                <a:spcPct val="0"/>
              </a:spcAft>
              <a:buNone/>
              <a:defRPr lang="en-US" sz="800" b="0" kern="1200" smtClean="0">
                <a:solidFill>
                  <a:schemeClr val="tx1"/>
                </a:solidFill>
                <a:latin typeface="Arial" pitchFamily="34" charset="0"/>
                <a:ea typeface="+mn-ea"/>
                <a:cs typeface="Arial" pitchFamily="34" charset="0"/>
              </a:defRPr>
            </a:lvl3pPr>
            <a:lvl4pPr algn="l" defTabSz="913431" rtl="0" fontAlgn="base">
              <a:lnSpc>
                <a:spcPts val="718"/>
              </a:lnSpc>
              <a:spcAft>
                <a:spcPct val="0"/>
              </a:spcAft>
              <a:buNone/>
              <a:defRPr lang="en-US" sz="800" b="0" kern="1200" smtClean="0">
                <a:solidFill>
                  <a:schemeClr val="tx1"/>
                </a:solidFill>
                <a:latin typeface="Arial" pitchFamily="34" charset="0"/>
                <a:ea typeface="+mn-ea"/>
                <a:cs typeface="Arial" pitchFamily="34" charset="0"/>
              </a:defRPr>
            </a:lvl4pPr>
            <a:lvl5pPr algn="l" defTabSz="913431" rtl="0" fontAlgn="base">
              <a:lnSpc>
                <a:spcPts val="718"/>
              </a:lnSpc>
              <a:spcAft>
                <a:spcPct val="0"/>
              </a:spcAft>
              <a:buNone/>
              <a:defRPr lang="en-US" sz="800" b="0" kern="1200" dirty="0">
                <a:solidFill>
                  <a:schemeClr val="tx1"/>
                </a:solidFill>
                <a:latin typeface="Arial" pitchFamily="34" charset="0"/>
                <a:ea typeface="+mn-ea"/>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498CE5CB-C5C1-416C-9C65-F4DBDDD31568}" type="datetime1">
              <a:rPr lang="en-US" smtClean="0"/>
              <a:pPr>
                <a:defRPr/>
              </a:pPr>
              <a:t>9/17/2019</a:t>
            </a:fld>
            <a:endParaRPr lang="en-US" dirty="0"/>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MAPS">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anchor="t" anchorCtr="0">
            <a:noAutofit/>
          </a:bodyPr>
          <a:lstStyle>
            <a:lvl1pPr>
              <a:defRPr>
                <a:latin typeface="Arial" pitchFamily="34" charset="0"/>
                <a:cs typeface="Arial" pitchFamily="34" charset="0"/>
              </a:defRPr>
            </a:lvl1pPr>
          </a:lstStyle>
          <a:p>
            <a:r>
              <a:rPr lang="en-US"/>
              <a:t>Click to edit Master title style</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942619A7-4763-4B70-93AC-7993BAB67675}" type="datetime1">
              <a:rPr lang="en-US" smtClean="0"/>
              <a:pPr>
                <a:defRPr/>
              </a:pPr>
              <a:t>9/17/2019</a:t>
            </a:fld>
            <a:endParaRPr lang="en-US" dirty="0"/>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a:t>Page </a:t>
            </a:r>
            <a:fld id="{01E16EBA-0216-4FA1-BFEC-225E79399361}" type="slidenum">
              <a:rPr lang="en-US" smtClean="0"/>
              <a:pPr/>
              <a:t>‹#›</a:t>
            </a:fld>
            <a:endParaRPr lang="en-US" dirty="0"/>
          </a:p>
        </p:txBody>
      </p:sp>
      <p:sp>
        <p:nvSpPr>
          <p:cNvPr id="7" name="Content Placeholder 2"/>
          <p:cNvSpPr>
            <a:spLocks noGrp="1"/>
          </p:cNvSpPr>
          <p:nvPr>
            <p:ph idx="1"/>
          </p:nvPr>
        </p:nvSpPr>
        <p:spPr>
          <a:xfrm>
            <a:off x="274320" y="2081605"/>
            <a:ext cx="8337665" cy="754002"/>
          </a:xfrm>
          <a:noFill/>
          <a:ln w="9525">
            <a:noFill/>
            <a:miter lim="800000"/>
            <a:headEnd/>
            <a:tailEnd/>
          </a:ln>
          <a:effectLst/>
        </p:spPr>
        <p:txBody>
          <a:bodyPr wrap="square" lIns="91283" tIns="45643" rIns="91283" bIns="45643" numCol="6">
            <a:spAutoFit/>
          </a:bodyPr>
          <a:lstStyle>
            <a:lvl1pPr algn="l" defTabSz="913431" rtl="0" eaLnBrk="1" fontAlgn="base" hangingPunct="1">
              <a:lnSpc>
                <a:spcPts val="718"/>
              </a:lnSpc>
              <a:spcBef>
                <a:spcPct val="25000"/>
              </a:spcBef>
              <a:spcAft>
                <a:spcPct val="0"/>
              </a:spcAft>
              <a:buNone/>
              <a:defRPr lang="en-US" sz="800" b="1" kern="1200" dirty="0" smtClean="0">
                <a:solidFill>
                  <a:schemeClr val="tx1"/>
                </a:solidFill>
                <a:latin typeface="Arial" pitchFamily="34" charset="0"/>
                <a:ea typeface="+mn-ea"/>
                <a:cs typeface="Arial" pitchFamily="34" charset="0"/>
              </a:defRPr>
            </a:lvl1pPr>
            <a:lvl2pPr algn="l" defTabSz="913431" rtl="0" eaLnBrk="1" fontAlgn="base" hangingPunct="1">
              <a:lnSpc>
                <a:spcPts val="718"/>
              </a:lnSpc>
              <a:spcBef>
                <a:spcPct val="25000"/>
              </a:spcBef>
              <a:spcAft>
                <a:spcPct val="0"/>
              </a:spcAft>
              <a:buNone/>
              <a:defRPr lang="en-US" sz="800" b="0" kern="1200" dirty="0" smtClean="0">
                <a:solidFill>
                  <a:schemeClr val="tx1"/>
                </a:solidFill>
                <a:latin typeface="Arial" pitchFamily="34" charset="0"/>
                <a:ea typeface="+mn-ea"/>
                <a:cs typeface="Arial" pitchFamily="34" charset="0"/>
              </a:defRPr>
            </a:lvl2pPr>
            <a:lvl3pPr marL="1081900" algn="l" defTabSz="913431" rtl="0" eaLnBrk="1" fontAlgn="base" hangingPunct="1">
              <a:lnSpc>
                <a:spcPts val="718"/>
              </a:lnSpc>
              <a:spcBef>
                <a:spcPct val="25000"/>
              </a:spcBef>
              <a:spcAft>
                <a:spcPct val="0"/>
              </a:spcAft>
              <a:buNone/>
              <a:defRPr lang="en-US" sz="800" b="0" kern="1200" dirty="0" smtClean="0">
                <a:solidFill>
                  <a:schemeClr val="tx1"/>
                </a:solidFill>
                <a:latin typeface="Arial" pitchFamily="34" charset="0"/>
                <a:ea typeface="+mn-ea"/>
                <a:cs typeface="Arial" pitchFamily="34" charset="0"/>
              </a:defRPr>
            </a:lvl3pPr>
            <a:lvl4pPr marL="1426144" algn="l" defTabSz="913431" rtl="0" eaLnBrk="1" fontAlgn="base" hangingPunct="1">
              <a:lnSpc>
                <a:spcPts val="718"/>
              </a:lnSpc>
              <a:spcBef>
                <a:spcPts val="145"/>
              </a:spcBef>
              <a:spcAft>
                <a:spcPct val="0"/>
              </a:spcAft>
              <a:buNone/>
              <a:defRPr lang="en-US" sz="800" b="0" kern="1200" dirty="0" smtClean="0">
                <a:solidFill>
                  <a:schemeClr val="tx1"/>
                </a:solidFill>
                <a:latin typeface="Arial" pitchFamily="34" charset="0"/>
                <a:ea typeface="+mn-ea"/>
                <a:cs typeface="Arial" pitchFamily="34" charset="0"/>
              </a:defRPr>
            </a:lvl4pPr>
            <a:lvl5pPr marL="1770387" algn="l" defTabSz="913431" rtl="0" eaLnBrk="1" fontAlgn="base" hangingPunct="1">
              <a:lnSpc>
                <a:spcPts val="718"/>
              </a:lnSpc>
              <a:spcBef>
                <a:spcPts val="145"/>
              </a:spcBef>
              <a:spcAft>
                <a:spcPct val="0"/>
              </a:spcAft>
              <a:buNone/>
              <a:defRPr lang="en-US" sz="800" b="0" kern="1200" dirty="0">
                <a:solidFill>
                  <a:schemeClr val="tx1"/>
                </a:solidFill>
                <a:latin typeface="Arial" pitchFamily="34" charset="0"/>
                <a:ea typeface="+mn-ea"/>
                <a:cs typeface="Arial" pitchFamily="34" charset="0"/>
              </a:defRPr>
            </a:lvl5pPr>
          </a:lstStyle>
          <a:p>
            <a:pPr marL="286014" lvl="0" indent="-286014" algn="l" defTabSz="913431" rtl="0" eaLnBrk="1" fontAlgn="base" hangingPunct="1">
              <a:lnSpc>
                <a:spcPts val="718"/>
              </a:lnSpc>
              <a:spcBef>
                <a:spcPct val="25000"/>
              </a:spcBef>
              <a:spcAft>
                <a:spcPct val="0"/>
              </a:spcAft>
              <a:buNone/>
            </a:pPr>
            <a:r>
              <a:rPr lang="en-US"/>
              <a:t>Click to edit Master text styles</a:t>
            </a:r>
          </a:p>
          <a:p>
            <a:pPr marL="286014" lvl="1" indent="-286014" algn="l" defTabSz="913431" rtl="0" eaLnBrk="1" fontAlgn="base" hangingPunct="1">
              <a:lnSpc>
                <a:spcPts val="718"/>
              </a:lnSpc>
              <a:spcBef>
                <a:spcPct val="25000"/>
              </a:spcBef>
              <a:spcAft>
                <a:spcPct val="0"/>
              </a:spcAft>
              <a:buNone/>
            </a:pPr>
            <a:r>
              <a:rPr lang="en-US"/>
              <a:t>Second level</a:t>
            </a:r>
          </a:p>
          <a:p>
            <a:pPr marL="286014" lvl="2" indent="-286014" algn="l" defTabSz="913431" rtl="0" eaLnBrk="1" fontAlgn="base" hangingPunct="1">
              <a:lnSpc>
                <a:spcPts val="718"/>
              </a:lnSpc>
              <a:spcBef>
                <a:spcPct val="25000"/>
              </a:spcBef>
              <a:spcAft>
                <a:spcPct val="0"/>
              </a:spcAft>
              <a:buNone/>
            </a:pPr>
            <a:r>
              <a:rPr lang="en-US"/>
              <a:t>Third level</a:t>
            </a:r>
          </a:p>
          <a:p>
            <a:pPr marL="286014" lvl="3" indent="-286014" algn="l" defTabSz="913431" rtl="0" eaLnBrk="1" fontAlgn="base" hangingPunct="1">
              <a:lnSpc>
                <a:spcPts val="718"/>
              </a:lnSpc>
              <a:spcBef>
                <a:spcPct val="25000"/>
              </a:spcBef>
              <a:spcAft>
                <a:spcPct val="0"/>
              </a:spcAft>
              <a:buNone/>
            </a:pPr>
            <a:r>
              <a:rPr lang="en-US"/>
              <a:t>Fourth level</a:t>
            </a:r>
          </a:p>
          <a:p>
            <a:pPr marL="286014" lvl="4" indent="-286014" algn="l" defTabSz="913431" rtl="0" eaLnBrk="1" fontAlgn="base" hangingPunct="1">
              <a:lnSpc>
                <a:spcPts val="718"/>
              </a:lnSpc>
              <a:spcBef>
                <a:spcPct val="25000"/>
              </a:spcBef>
              <a:spcAft>
                <a:spcPct val="0"/>
              </a:spcAft>
              <a:buNone/>
            </a:pPr>
            <a:r>
              <a:rPr lang="en-US"/>
              <a:t>Fifth level</a:t>
            </a:r>
            <a:endParaRPr lang="en-US" dirty="0"/>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346364" y="2353235"/>
            <a:ext cx="8458200" cy="1461939"/>
          </a:xfrm>
          <a:noFill/>
          <a:ln w="9525">
            <a:noFill/>
            <a:miter lim="800000"/>
            <a:headEnd/>
            <a:tailEnd/>
          </a:ln>
          <a:effectLst/>
        </p:spPr>
        <p:txBody>
          <a:bodyPr lIns="0" tIns="0" rIns="0" bIns="0">
            <a:spAutoFit/>
          </a:bodyPr>
          <a:lstStyle>
            <a:lvl1pPr algn="l" rtl="0" eaLnBrk="0" fontAlgn="base" hangingPunct="0">
              <a:lnSpc>
                <a:spcPct val="95000"/>
              </a:lnSpc>
              <a:spcBef>
                <a:spcPct val="0"/>
              </a:spcBef>
              <a:spcAft>
                <a:spcPct val="0"/>
              </a:spcAft>
              <a:buFont typeface="Arial" pitchFamily="34" charset="0"/>
              <a:buNone/>
              <a:defRPr lang="en-US" sz="2000" b="1" kern="1200" smtClean="0">
                <a:solidFill>
                  <a:srgbClr val="000000"/>
                </a:solidFill>
                <a:latin typeface="Arial" pitchFamily="34" charset="0"/>
                <a:ea typeface="+mn-ea"/>
                <a:cs typeface="Arial" pitchFamily="34" charset="0"/>
              </a:defRPr>
            </a:lvl1pPr>
            <a:lvl2pPr algn="l" rtl="0" eaLnBrk="0" fontAlgn="base" hangingPunct="0">
              <a:lnSpc>
                <a:spcPct val="95000"/>
              </a:lnSpc>
              <a:spcBef>
                <a:spcPct val="0"/>
              </a:spcBef>
              <a:spcAft>
                <a:spcPct val="0"/>
              </a:spcAft>
              <a:buFont typeface="Arial" pitchFamily="34" charset="0"/>
              <a:buNone/>
              <a:defRPr lang="en-US" sz="2000" b="1" kern="1200" smtClean="0">
                <a:solidFill>
                  <a:srgbClr val="000000"/>
                </a:solidFill>
                <a:latin typeface="Arial" pitchFamily="34" charset="0"/>
                <a:ea typeface="+mn-ea"/>
                <a:cs typeface="Arial" pitchFamily="34" charset="0"/>
              </a:defRPr>
            </a:lvl2pPr>
            <a:lvl3pPr algn="l" rtl="0" eaLnBrk="0" fontAlgn="base" hangingPunct="0">
              <a:lnSpc>
                <a:spcPct val="95000"/>
              </a:lnSpc>
              <a:spcBef>
                <a:spcPct val="0"/>
              </a:spcBef>
              <a:spcAft>
                <a:spcPct val="0"/>
              </a:spcAft>
              <a:buNone/>
              <a:defRPr lang="en-US" sz="2000" b="1" kern="1200" smtClean="0">
                <a:solidFill>
                  <a:srgbClr val="000000"/>
                </a:solidFill>
                <a:latin typeface="Arial" pitchFamily="34" charset="0"/>
                <a:ea typeface="+mn-ea"/>
                <a:cs typeface="Arial" pitchFamily="34" charset="0"/>
              </a:defRPr>
            </a:lvl3pPr>
            <a:lvl4pPr algn="l" rtl="0" eaLnBrk="0" fontAlgn="base" hangingPunct="0">
              <a:lnSpc>
                <a:spcPct val="95000"/>
              </a:lnSpc>
              <a:spcBef>
                <a:spcPct val="0"/>
              </a:spcBef>
              <a:spcAft>
                <a:spcPct val="0"/>
              </a:spcAft>
              <a:buNone/>
              <a:defRPr lang="en-US" sz="2000" b="1" kern="1200" smtClean="0">
                <a:solidFill>
                  <a:srgbClr val="000000"/>
                </a:solidFill>
                <a:latin typeface="Arial" pitchFamily="34" charset="0"/>
                <a:ea typeface="+mn-ea"/>
                <a:cs typeface="Arial" pitchFamily="34" charset="0"/>
              </a:defRPr>
            </a:lvl4pPr>
            <a:lvl5pPr algn="l" rtl="0" eaLnBrk="0" fontAlgn="base" hangingPunct="0">
              <a:lnSpc>
                <a:spcPct val="95000"/>
              </a:lnSpc>
              <a:spcBef>
                <a:spcPct val="0"/>
              </a:spcBef>
              <a:spcAft>
                <a:spcPct val="0"/>
              </a:spcAft>
              <a:buNone/>
              <a:defRPr lang="en-US" sz="2000" b="1" kern="1200" dirty="0">
                <a:solidFill>
                  <a:srgbClr val="000000"/>
                </a:solidFill>
                <a:latin typeface="Arial" pitchFamily="34" charset="0"/>
                <a:ea typeface="+mn-ea"/>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Line 38"/>
          <p:cNvSpPr>
            <a:spLocks noChangeShapeType="1"/>
          </p:cNvSpPr>
          <p:nvPr userDrawn="1"/>
        </p:nvSpPr>
        <p:spPr bwMode="auto">
          <a:xfrm>
            <a:off x="299258" y="2017059"/>
            <a:ext cx="8520545" cy="0"/>
          </a:xfrm>
          <a:prstGeom prst="line">
            <a:avLst/>
          </a:prstGeom>
          <a:noFill/>
          <a:ln w="19050">
            <a:solidFill>
              <a:schemeClr val="tx1"/>
            </a:solidFill>
            <a:round/>
            <a:headEnd/>
            <a:tailEnd/>
          </a:ln>
          <a:effectLst/>
        </p:spPr>
        <p:txBody>
          <a:bodyPr wrap="none" lIns="101750" tIns="50875" rIns="101750" bIns="50875" anchor="ctr"/>
          <a:lstStyle/>
          <a:p>
            <a:pPr>
              <a:defRPr/>
            </a:pPr>
            <a:endParaRPr lang="en-US" dirty="0">
              <a:latin typeface="Arial" pitchFamily="34" charset="0"/>
              <a:cs typeface="Arial" pitchFamily="34" charset="0"/>
            </a:endParaRPr>
          </a:p>
        </p:txBody>
      </p:sp>
      <p:sp>
        <p:nvSpPr>
          <p:cNvPr id="11" name="Date Placeholder 3"/>
          <p:cNvSpPr>
            <a:spLocks noGrp="1"/>
          </p:cNvSpPr>
          <p:nvPr>
            <p:ph type="dt" sz="half" idx="10"/>
          </p:nvPr>
        </p:nvSpPr>
        <p:spPr>
          <a:xfrm>
            <a:off x="307571" y="6406181"/>
            <a:ext cx="1870364" cy="306593"/>
          </a:xfrm>
        </p:spPr>
        <p:txBody>
          <a:bodyPr/>
          <a:lstStyle/>
          <a:p>
            <a:fld id="{B65E777A-27B5-46BD-A1D1-F33971455DB1}" type="datetime1">
              <a:rPr lang="en-US" smtClean="0"/>
              <a:pPr/>
              <a:t>9/17/2019</a:t>
            </a:fld>
            <a:endParaRPr lang="en-US" dirty="0"/>
          </a:p>
        </p:txBody>
      </p:sp>
      <p:sp>
        <p:nvSpPr>
          <p:cNvPr id="12" name="Footer Placeholder 4"/>
          <p:cNvSpPr>
            <a:spLocks noGrp="1"/>
          </p:cNvSpPr>
          <p:nvPr>
            <p:ph type="ftr" sz="quarter" idx="11"/>
          </p:nvPr>
        </p:nvSpPr>
        <p:spPr>
          <a:xfrm>
            <a:off x="3124200" y="6406182"/>
            <a:ext cx="2895600" cy="314661"/>
          </a:xfrm>
        </p:spPr>
        <p:txBody>
          <a:bodyPr/>
          <a:lstStyle/>
          <a:p>
            <a:endParaRPr lang="en-US" dirty="0"/>
          </a:p>
        </p:txBody>
      </p:sp>
      <p:sp>
        <p:nvSpPr>
          <p:cNvPr id="13" name="Slide Number Placeholder 5"/>
          <p:cNvSpPr>
            <a:spLocks noGrp="1"/>
          </p:cNvSpPr>
          <p:nvPr>
            <p:ph type="sldNum" sz="quarter" idx="12"/>
          </p:nvPr>
        </p:nvSpPr>
        <p:spPr>
          <a:xfrm>
            <a:off x="6691745" y="6406182"/>
            <a:ext cx="2133600" cy="314661"/>
          </a:xfrm>
        </p:spPr>
        <p:txBody>
          <a:body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7571" y="1048873"/>
            <a:ext cx="8520545" cy="1621715"/>
          </a:xfrm>
        </p:spPr>
        <p:txBody>
          <a:bodyPr>
            <a:normAutofit/>
          </a:bodyPr>
          <a:lstStyle>
            <a:lvl1pPr algn="ctr">
              <a:defRPr sz="4000"/>
            </a:lvl1pPr>
          </a:lstStyle>
          <a:p>
            <a:r>
              <a:rPr lang="en-US"/>
              <a:t>Click to edit Master title style</a:t>
            </a:r>
            <a:endParaRPr lang="en-US" dirty="0"/>
          </a:p>
        </p:txBody>
      </p:sp>
      <p:sp>
        <p:nvSpPr>
          <p:cNvPr id="3" name="Subtitle 2"/>
          <p:cNvSpPr>
            <a:spLocks noGrp="1"/>
          </p:cNvSpPr>
          <p:nvPr>
            <p:ph type="subTitle" idx="1"/>
          </p:nvPr>
        </p:nvSpPr>
        <p:spPr>
          <a:xfrm>
            <a:off x="307571" y="2969110"/>
            <a:ext cx="8520545" cy="2630245"/>
          </a:xfrm>
        </p:spPr>
        <p:txBody>
          <a:bodyPr anchor="ctr" anchorCtr="0">
            <a:normAutofit/>
          </a:bodyPr>
          <a:lstStyle>
            <a:lvl1pPr marL="0" indent="0" algn="ctr">
              <a:buNone/>
              <a:defRPr sz="2800" b="1">
                <a:solidFill>
                  <a:schemeClr val="tx1"/>
                </a:solidFill>
              </a:defRPr>
            </a:lvl1pPr>
            <a:lvl2pPr marL="456560" indent="0" algn="ctr">
              <a:buNone/>
              <a:defRPr>
                <a:solidFill>
                  <a:schemeClr val="tx1">
                    <a:tint val="75000"/>
                  </a:schemeClr>
                </a:solidFill>
              </a:defRPr>
            </a:lvl2pPr>
            <a:lvl3pPr marL="913117" indent="0" algn="ctr">
              <a:buNone/>
              <a:defRPr>
                <a:solidFill>
                  <a:schemeClr val="tx1">
                    <a:tint val="75000"/>
                  </a:schemeClr>
                </a:solidFill>
              </a:defRPr>
            </a:lvl3pPr>
            <a:lvl4pPr marL="1369677" indent="0" algn="ctr">
              <a:buNone/>
              <a:defRPr>
                <a:solidFill>
                  <a:schemeClr val="tx1">
                    <a:tint val="75000"/>
                  </a:schemeClr>
                </a:solidFill>
              </a:defRPr>
            </a:lvl4pPr>
            <a:lvl5pPr marL="1826235" indent="0" algn="ctr">
              <a:buNone/>
              <a:defRPr>
                <a:solidFill>
                  <a:schemeClr val="tx1">
                    <a:tint val="75000"/>
                  </a:schemeClr>
                </a:solidFill>
              </a:defRPr>
            </a:lvl5pPr>
            <a:lvl6pPr marL="2282796" indent="0" algn="ctr">
              <a:buNone/>
              <a:defRPr>
                <a:solidFill>
                  <a:schemeClr val="tx1">
                    <a:tint val="75000"/>
                  </a:schemeClr>
                </a:solidFill>
              </a:defRPr>
            </a:lvl6pPr>
            <a:lvl7pPr marL="2739352" indent="0" algn="ctr">
              <a:buNone/>
              <a:defRPr>
                <a:solidFill>
                  <a:schemeClr val="tx1">
                    <a:tint val="75000"/>
                  </a:schemeClr>
                </a:solidFill>
              </a:defRPr>
            </a:lvl7pPr>
            <a:lvl8pPr marL="3195913" indent="0" algn="ctr">
              <a:buNone/>
              <a:defRPr>
                <a:solidFill>
                  <a:schemeClr val="tx1">
                    <a:tint val="75000"/>
                  </a:schemeClr>
                </a:solidFill>
              </a:defRPr>
            </a:lvl8pPr>
            <a:lvl9pPr marL="365247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F2C0351-BBD3-4E64-8CE5-FAFDB06EB62F}" type="datetime1">
              <a:rPr lang="en-US" smtClean="0"/>
              <a:pPr/>
              <a:t>9/17/2019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cxnSp>
        <p:nvCxnSpPr>
          <p:cNvPr id="8" name="Straight Connector 7"/>
          <p:cNvCxnSpPr/>
          <p:nvPr userDrawn="1"/>
        </p:nvCxnSpPr>
        <p:spPr>
          <a:xfrm>
            <a:off x="307571" y="2799678"/>
            <a:ext cx="852054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5pPr marL="1767105" indent="-226226" algn="l" rtl="0" eaLnBrk="1" fontAlgn="base" hangingPunct="1">
              <a:lnSpc>
                <a:spcPct val="85000"/>
              </a:lnSpc>
              <a:spcBef>
                <a:spcPct val="15000"/>
              </a:spcBef>
              <a:spcAft>
                <a:spcPct val="0"/>
              </a:spcAft>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168FAD-4798-4380-945B-1EB1FC5B714C}" type="datetime1">
              <a:rPr lang="en-US" smtClean="0"/>
              <a:pPr/>
              <a:t>9/17/2019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
        <p:nvSpPr>
          <p:cNvPr id="7" name="Line 38"/>
          <p:cNvSpPr>
            <a:spLocks noChangeShapeType="1"/>
          </p:cNvSpPr>
          <p:nvPr userDrawn="1"/>
        </p:nvSpPr>
        <p:spPr bwMode="auto">
          <a:xfrm>
            <a:off x="301627" y="2019860"/>
            <a:ext cx="8520545" cy="0"/>
          </a:xfrm>
          <a:prstGeom prst="line">
            <a:avLst/>
          </a:prstGeom>
          <a:noFill/>
          <a:ln w="19050">
            <a:solidFill>
              <a:schemeClr val="tx1"/>
            </a:solidFill>
            <a:round/>
            <a:headEnd/>
            <a:tailEnd/>
          </a:ln>
          <a:effectLst/>
        </p:spPr>
        <p:txBody>
          <a:bodyPr wrap="none" lIns="91311" tIns="45657" rIns="91311" bIns="45657" anchor="ctr"/>
          <a:lstStyle/>
          <a:p>
            <a:pPr>
              <a:defRPr/>
            </a:pPr>
            <a:endParaRPr lang="en-US" dirty="0">
              <a:latin typeface="Arial" pitchFamily="34" charset="0"/>
              <a:cs typeface="Arial" pitchFamily="34" charset="0"/>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560" indent="0">
              <a:buNone/>
              <a:defRPr sz="1800">
                <a:solidFill>
                  <a:schemeClr val="tx1">
                    <a:tint val="75000"/>
                  </a:schemeClr>
                </a:solidFill>
              </a:defRPr>
            </a:lvl2pPr>
            <a:lvl3pPr marL="913117" indent="0">
              <a:buNone/>
              <a:defRPr sz="1600">
                <a:solidFill>
                  <a:schemeClr val="tx1">
                    <a:tint val="75000"/>
                  </a:schemeClr>
                </a:solidFill>
              </a:defRPr>
            </a:lvl3pPr>
            <a:lvl4pPr marL="1369677" indent="0">
              <a:buNone/>
              <a:defRPr sz="1400">
                <a:solidFill>
                  <a:schemeClr val="tx1">
                    <a:tint val="75000"/>
                  </a:schemeClr>
                </a:solidFill>
              </a:defRPr>
            </a:lvl4pPr>
            <a:lvl5pPr marL="1826235" indent="0">
              <a:buNone/>
              <a:defRPr sz="1400">
                <a:solidFill>
                  <a:schemeClr val="tx1">
                    <a:tint val="75000"/>
                  </a:schemeClr>
                </a:solidFill>
              </a:defRPr>
            </a:lvl5pPr>
            <a:lvl6pPr marL="2282796" indent="0">
              <a:buNone/>
              <a:defRPr sz="1400">
                <a:solidFill>
                  <a:schemeClr val="tx1">
                    <a:tint val="75000"/>
                  </a:schemeClr>
                </a:solidFill>
              </a:defRPr>
            </a:lvl6pPr>
            <a:lvl7pPr marL="2739352" indent="0">
              <a:buNone/>
              <a:defRPr sz="1400">
                <a:solidFill>
                  <a:schemeClr val="tx1">
                    <a:tint val="75000"/>
                  </a:schemeClr>
                </a:solidFill>
              </a:defRPr>
            </a:lvl7pPr>
            <a:lvl8pPr marL="3195913" indent="0">
              <a:buNone/>
              <a:defRPr sz="1400">
                <a:solidFill>
                  <a:schemeClr val="tx1">
                    <a:tint val="75000"/>
                  </a:schemeClr>
                </a:solidFill>
              </a:defRPr>
            </a:lvl8pPr>
            <a:lvl9pPr marL="365247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F7D847-79EA-470A-86A0-D528EEBFC41F}" type="datetime1">
              <a:rPr lang="en-US" smtClean="0"/>
              <a:pPr/>
              <a:t>9/17/2019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APS">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anchor="t" anchorCtr="0">
            <a:noAutofit/>
          </a:bodyPr>
          <a:lstStyle>
            <a:lvl1pPr>
              <a:defRPr>
                <a:latin typeface="Arial" pitchFamily="34" charset="0"/>
                <a:cs typeface="Arial" pitchFamily="34" charset="0"/>
              </a:defRPr>
            </a:lvl1pPr>
          </a:lstStyle>
          <a:p>
            <a:r>
              <a:rPr lang="en-US"/>
              <a:t>Click to edit Master title style</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3D762BF2-DB14-4B6B-B1AD-3767ADD0DF41}" type="datetime1">
              <a:rPr lang="en-US" smtClean="0">
                <a:solidFill>
                  <a:srgbClr val="044F91"/>
                </a:solidFill>
              </a:rPr>
              <a:pPr>
                <a:defRPr/>
              </a:pPr>
              <a:t>9/17/2019</a:t>
            </a:fld>
            <a:endParaRPr lang="en-US" dirty="0">
              <a:solidFill>
                <a:srgbClr val="044F91"/>
              </a:solidFill>
            </a:endParaRPr>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dirty="0">
              <a:solidFill>
                <a:srgbClr val="044F91"/>
              </a:solidFill>
            </a:endParaRPr>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a:solidFill>
                  <a:srgbClr val="044F91"/>
                </a:solidFill>
              </a:rPr>
              <a:t>Page </a:t>
            </a:r>
            <a:fld id="{01E16EBA-0216-4FA1-BFEC-225E79399361}" type="slidenum">
              <a:rPr lang="en-US" smtClean="0">
                <a:solidFill>
                  <a:srgbClr val="044F91"/>
                </a:solidFill>
              </a:rPr>
              <a:pPr/>
              <a:t>‹#›</a:t>
            </a:fld>
            <a:endParaRPr lang="en-US" dirty="0">
              <a:solidFill>
                <a:srgbClr val="044F91"/>
              </a:solidFill>
            </a:endParaRPr>
          </a:p>
        </p:txBody>
      </p:sp>
      <p:sp>
        <p:nvSpPr>
          <p:cNvPr id="7" name="Content Placeholder 2"/>
          <p:cNvSpPr>
            <a:spLocks noGrp="1"/>
          </p:cNvSpPr>
          <p:nvPr>
            <p:ph idx="1"/>
          </p:nvPr>
        </p:nvSpPr>
        <p:spPr>
          <a:xfrm>
            <a:off x="274320" y="2081609"/>
            <a:ext cx="8337665" cy="302574"/>
          </a:xfrm>
          <a:noFill/>
          <a:ln w="9525">
            <a:noFill/>
            <a:miter lim="800000"/>
            <a:headEnd/>
            <a:tailEnd/>
          </a:ln>
          <a:effectLst/>
        </p:spPr>
        <p:txBody>
          <a:bodyPr wrap="square" lIns="91262" tIns="45632" rIns="91262" bIns="45632" numCol="6">
            <a:spAutoFit/>
          </a:bodyPr>
          <a:lstStyle>
            <a:lvl1pPr algn="l" defTabSz="913218" rtl="0" eaLnBrk="1" fontAlgn="base" hangingPunct="1">
              <a:lnSpc>
                <a:spcPts val="718"/>
              </a:lnSpc>
              <a:spcBef>
                <a:spcPct val="25000"/>
              </a:spcBef>
              <a:spcAft>
                <a:spcPct val="0"/>
              </a:spcAft>
              <a:buNone/>
              <a:defRPr lang="en-US" sz="800" b="1" kern="1200" dirty="0" smtClean="0">
                <a:solidFill>
                  <a:schemeClr val="tx1"/>
                </a:solidFill>
                <a:latin typeface="Arial" pitchFamily="34" charset="0"/>
                <a:ea typeface="+mn-ea"/>
                <a:cs typeface="Arial" pitchFamily="34" charset="0"/>
              </a:defRPr>
            </a:lvl1pPr>
            <a:lvl2pPr algn="l" defTabSz="913218" rtl="0" eaLnBrk="1" fontAlgn="base" hangingPunct="1">
              <a:lnSpc>
                <a:spcPts val="718"/>
              </a:lnSpc>
              <a:spcBef>
                <a:spcPct val="25000"/>
              </a:spcBef>
              <a:spcAft>
                <a:spcPct val="0"/>
              </a:spcAft>
              <a:buNone/>
              <a:defRPr lang="en-US" sz="800" b="0" kern="1200" dirty="0" smtClean="0">
                <a:solidFill>
                  <a:schemeClr val="tx1"/>
                </a:solidFill>
                <a:latin typeface="Arial" pitchFamily="34" charset="0"/>
                <a:ea typeface="+mn-ea"/>
                <a:cs typeface="Arial" pitchFamily="34" charset="0"/>
              </a:defRPr>
            </a:lvl2pPr>
            <a:lvl3pPr marL="1081648" algn="l" defTabSz="913218" rtl="0" eaLnBrk="1" fontAlgn="base" hangingPunct="1">
              <a:lnSpc>
                <a:spcPts val="718"/>
              </a:lnSpc>
              <a:spcBef>
                <a:spcPct val="25000"/>
              </a:spcBef>
              <a:spcAft>
                <a:spcPct val="0"/>
              </a:spcAft>
              <a:buNone/>
              <a:defRPr lang="en-US" sz="800" b="0" kern="1200" dirty="0" smtClean="0">
                <a:solidFill>
                  <a:schemeClr val="tx1"/>
                </a:solidFill>
                <a:latin typeface="Arial" pitchFamily="34" charset="0"/>
                <a:ea typeface="+mn-ea"/>
                <a:cs typeface="Arial" pitchFamily="34" charset="0"/>
              </a:defRPr>
            </a:lvl3pPr>
            <a:lvl4pPr marL="1425812" algn="l" defTabSz="913218" rtl="0" eaLnBrk="1" fontAlgn="base" hangingPunct="1">
              <a:lnSpc>
                <a:spcPts val="718"/>
              </a:lnSpc>
              <a:spcBef>
                <a:spcPts val="145"/>
              </a:spcBef>
              <a:spcAft>
                <a:spcPct val="0"/>
              </a:spcAft>
              <a:buNone/>
              <a:defRPr lang="en-US" sz="800" b="0" kern="1200" dirty="0" smtClean="0">
                <a:solidFill>
                  <a:schemeClr val="tx1"/>
                </a:solidFill>
                <a:latin typeface="Arial" pitchFamily="34" charset="0"/>
                <a:ea typeface="+mn-ea"/>
                <a:cs typeface="Arial" pitchFamily="34" charset="0"/>
              </a:defRPr>
            </a:lvl4pPr>
            <a:lvl5pPr marL="1769973" algn="l" defTabSz="913218" rtl="0" eaLnBrk="1" fontAlgn="base" hangingPunct="1">
              <a:lnSpc>
                <a:spcPts val="718"/>
              </a:lnSpc>
              <a:spcBef>
                <a:spcPts val="145"/>
              </a:spcBef>
              <a:spcAft>
                <a:spcPct val="0"/>
              </a:spcAft>
              <a:buNone/>
              <a:defRPr lang="en-US" sz="800" b="0" kern="1200" dirty="0">
                <a:solidFill>
                  <a:schemeClr val="tx1"/>
                </a:solidFill>
                <a:latin typeface="Arial" pitchFamily="34" charset="0"/>
                <a:ea typeface="+mn-ea"/>
                <a:cs typeface="Arial" pitchFamily="34" charset="0"/>
              </a:defRPr>
            </a:lvl5pPr>
          </a:lstStyle>
          <a:p>
            <a:pPr marL="285948" lvl="0" indent="-285948" algn="l" defTabSz="913218" rtl="0" eaLnBrk="1" fontAlgn="base" hangingPunct="1">
              <a:lnSpc>
                <a:spcPts val="718"/>
              </a:lnSpc>
              <a:spcBef>
                <a:spcPct val="25000"/>
              </a:spcBef>
              <a:spcAft>
                <a:spcPct val="0"/>
              </a:spcAft>
              <a:buNone/>
            </a:pPr>
            <a:r>
              <a:rPr lang="en-US" dirty="0"/>
              <a:t>Click to edit Master text styles</a:t>
            </a:r>
          </a:p>
          <a:p>
            <a:pPr marL="285948" lvl="1" indent="-285948" algn="l" defTabSz="913218" rtl="0" eaLnBrk="1" fontAlgn="base" hangingPunct="1">
              <a:lnSpc>
                <a:spcPts val="718"/>
              </a:lnSpc>
              <a:spcBef>
                <a:spcPct val="25000"/>
              </a:spcBef>
              <a:spcAft>
                <a:spcPct val="0"/>
              </a:spcAft>
              <a:buNone/>
            </a:pPr>
            <a:r>
              <a:rPr lang="en-US" dirty="0"/>
              <a:t>Second level</a:t>
            </a:r>
          </a:p>
          <a:p>
            <a:pPr marL="285948" lvl="2" indent="-285948" algn="l" defTabSz="913218" rtl="0" eaLnBrk="1" fontAlgn="base" hangingPunct="1">
              <a:lnSpc>
                <a:spcPts val="718"/>
              </a:lnSpc>
              <a:spcBef>
                <a:spcPct val="25000"/>
              </a:spcBef>
              <a:spcAft>
                <a:spcPct val="0"/>
              </a:spcAft>
              <a:buNone/>
            </a:pPr>
            <a:r>
              <a:rPr lang="en-US" dirty="0"/>
              <a:t>Third level</a:t>
            </a:r>
          </a:p>
          <a:p>
            <a:pPr marL="285948" lvl="3" indent="-285948" algn="l" defTabSz="913218" rtl="0" eaLnBrk="1" fontAlgn="base" hangingPunct="1">
              <a:lnSpc>
                <a:spcPts val="718"/>
              </a:lnSpc>
              <a:spcBef>
                <a:spcPct val="25000"/>
              </a:spcBef>
              <a:spcAft>
                <a:spcPct val="0"/>
              </a:spcAft>
              <a:buNone/>
            </a:pPr>
            <a:r>
              <a:rPr lang="en-US" dirty="0"/>
              <a:t>Fourth level</a:t>
            </a:r>
          </a:p>
          <a:p>
            <a:pPr marL="285948" lvl="4" indent="-285948" algn="l" defTabSz="913218" rtl="0" eaLnBrk="1" fontAlgn="base" hangingPunct="1">
              <a:lnSpc>
                <a:spcPts val="718"/>
              </a:lnSpc>
              <a:spcBef>
                <a:spcPct val="25000"/>
              </a:spcBef>
              <a:spcAft>
                <a:spcPct val="0"/>
              </a:spcAft>
              <a:buNone/>
            </a:pPr>
            <a:r>
              <a:rPr lang="en-US" dirty="0"/>
              <a:t>Fifth level</a:t>
            </a:r>
          </a:p>
        </p:txBody>
      </p:sp>
    </p:spTree>
    <p:extLst>
      <p:ext uri="{BB962C8B-B14F-4D97-AF65-F5344CB8AC3E}">
        <p14:creationId xmlns:p14="http://schemas.microsoft.com/office/powerpoint/2010/main" val="354143270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74320" y="1952513"/>
            <a:ext cx="4222865" cy="417934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952513"/>
            <a:ext cx="4222865" cy="417934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9D235AB-1D15-4292-AA2C-1E5243D3FDD1}" type="datetime1">
              <a:rPr lang="en-US" smtClean="0"/>
              <a:pPr/>
              <a:t>9/17/2019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5641" y="2081605"/>
            <a:ext cx="4040188" cy="639762"/>
          </a:xfrm>
        </p:spPr>
        <p:txBody>
          <a:bodyPr anchor="b"/>
          <a:lstStyle>
            <a:lvl1pPr marL="0" indent="0">
              <a:buNone/>
              <a:defRPr sz="2400" b="1"/>
            </a:lvl1pPr>
            <a:lvl2pPr marL="456560" indent="0">
              <a:buNone/>
              <a:defRPr sz="2000" b="1"/>
            </a:lvl2pPr>
            <a:lvl3pPr marL="913117" indent="0">
              <a:buNone/>
              <a:defRPr sz="1800" b="1"/>
            </a:lvl3pPr>
            <a:lvl4pPr marL="1369677" indent="0">
              <a:buNone/>
              <a:defRPr sz="1600" b="1"/>
            </a:lvl4pPr>
            <a:lvl5pPr marL="1826235" indent="0">
              <a:buNone/>
              <a:defRPr sz="1600" b="1"/>
            </a:lvl5pPr>
            <a:lvl6pPr marL="2282796" indent="0">
              <a:buNone/>
              <a:defRPr sz="1600" b="1"/>
            </a:lvl6pPr>
            <a:lvl7pPr marL="2739352" indent="0">
              <a:buNone/>
              <a:defRPr sz="1600" b="1"/>
            </a:lvl7pPr>
            <a:lvl8pPr marL="3195913" indent="0">
              <a:buNone/>
              <a:defRPr sz="1600" b="1"/>
            </a:lvl8pPr>
            <a:lvl9pPr marL="365247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759337"/>
            <a:ext cx="4040188" cy="33725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37" y="2081605"/>
            <a:ext cx="4041775" cy="639762"/>
          </a:xfrm>
        </p:spPr>
        <p:txBody>
          <a:bodyPr anchor="b"/>
          <a:lstStyle>
            <a:lvl1pPr marL="0" indent="0">
              <a:buNone/>
              <a:defRPr sz="2400" b="1"/>
            </a:lvl1pPr>
            <a:lvl2pPr marL="456560" indent="0">
              <a:buNone/>
              <a:defRPr sz="2000" b="1"/>
            </a:lvl2pPr>
            <a:lvl3pPr marL="913117" indent="0">
              <a:buNone/>
              <a:defRPr sz="1800" b="1"/>
            </a:lvl3pPr>
            <a:lvl4pPr marL="1369677" indent="0">
              <a:buNone/>
              <a:defRPr sz="1600" b="1"/>
            </a:lvl4pPr>
            <a:lvl5pPr marL="1826235" indent="0">
              <a:buNone/>
              <a:defRPr sz="1600" b="1"/>
            </a:lvl5pPr>
            <a:lvl6pPr marL="2282796" indent="0">
              <a:buNone/>
              <a:defRPr sz="1600" b="1"/>
            </a:lvl6pPr>
            <a:lvl7pPr marL="2739352" indent="0">
              <a:buNone/>
              <a:defRPr sz="1600" b="1"/>
            </a:lvl7pPr>
            <a:lvl8pPr marL="3195913" indent="0">
              <a:buNone/>
              <a:defRPr sz="1600" b="1"/>
            </a:lvl8pPr>
            <a:lvl9pPr marL="365247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7" y="2759337"/>
            <a:ext cx="4041775" cy="33725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1CD0BB4-3D8A-4895-8FD2-ABE057C929C3}" type="datetime1">
              <a:rPr lang="en-US" smtClean="0"/>
              <a:pPr/>
              <a:t>9/17/2019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F468FB8-28B6-4096-BABA-D1DA4B8E8CBD}" type="datetime1">
              <a:rPr lang="en-US" smtClean="0"/>
              <a:pPr/>
              <a:t>9/17/2019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10F556-C35D-4A4F-93B3-D84CD8BC4B8F}" type="datetime1">
              <a:rPr lang="en-US" smtClean="0"/>
              <a:pPr/>
              <a:t>9/17/2019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
        <p:nvSpPr>
          <p:cNvPr id="5" name="Title 1"/>
          <p:cNvSpPr>
            <a:spLocks noGrp="1"/>
          </p:cNvSpPr>
          <p:nvPr>
            <p:ph type="title"/>
          </p:nvPr>
        </p:nvSpPr>
        <p:spPr>
          <a:xfrm>
            <a:off x="299258" y="992395"/>
            <a:ext cx="8520545" cy="911711"/>
          </a:xfrm>
        </p:spPr>
        <p:txBody>
          <a:bodyPr/>
          <a:lstStyle/>
          <a:p>
            <a:r>
              <a:rPr lang="en-US"/>
              <a:t>Click to edit Master title style</a:t>
            </a:r>
          </a:p>
        </p:txBody>
      </p:sp>
      <p:sp>
        <p:nvSpPr>
          <p:cNvPr id="6" name="Content Placeholder 2"/>
          <p:cNvSpPr>
            <a:spLocks noGrp="1"/>
          </p:cNvSpPr>
          <p:nvPr>
            <p:ph idx="1"/>
          </p:nvPr>
        </p:nvSpPr>
        <p:spPr>
          <a:xfrm>
            <a:off x="299258" y="2097741"/>
            <a:ext cx="8520545" cy="42277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txBox="1">
            <a:spLocks/>
          </p:cNvSpPr>
          <p:nvPr userDrawn="1"/>
        </p:nvSpPr>
        <p:spPr>
          <a:xfrm>
            <a:off x="307571" y="6406181"/>
            <a:ext cx="1870364" cy="306593"/>
          </a:xfrm>
          <a:prstGeom prst="rect">
            <a:avLst/>
          </a:prstGeom>
        </p:spPr>
        <p:txBody>
          <a:bodyPr vert="horz" lIns="91311" tIns="45657" rIns="91311" bIns="45657" rtlCol="0" anchor="ctr"/>
          <a:lstStyle/>
          <a:p>
            <a:pPr marL="0" marR="0" lvl="0" indent="0" algn="l" defTabSz="913117" rtl="0" eaLnBrk="1" fontAlgn="auto" latinLnBrk="0" hangingPunct="1">
              <a:lnSpc>
                <a:spcPct val="100000"/>
              </a:lnSpc>
              <a:spcBef>
                <a:spcPts val="0"/>
              </a:spcBef>
              <a:spcAft>
                <a:spcPts val="0"/>
              </a:spcAft>
              <a:buClrTx/>
              <a:buSzTx/>
              <a:buFontTx/>
              <a:buNone/>
              <a:tabLst/>
              <a:defRPr/>
            </a:pPr>
            <a:fld id="{B6CAB80B-39B1-40A9-9D70-E337B97384B5}" type="datetimeFigureOut">
              <a:rPr kumimoji="0" lang="en-US" sz="14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l" defTabSz="913117" rtl="0" eaLnBrk="1" fontAlgn="auto" latinLnBrk="0" hangingPunct="1">
                <a:lnSpc>
                  <a:spcPct val="100000"/>
                </a:lnSpc>
                <a:spcBef>
                  <a:spcPts val="0"/>
                </a:spcBef>
                <a:spcAft>
                  <a:spcPts val="0"/>
                </a:spcAft>
                <a:buClrTx/>
                <a:buSzTx/>
                <a:buFontTx/>
                <a:buNone/>
                <a:tabLst/>
                <a:defRPr/>
              </a:pPr>
              <a:t>9/17/2019</a:t>
            </a:fld>
            <a:endParaRPr kumimoji="0" lang="en-US" sz="1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8" name="Slide Number Placeholder 5"/>
          <p:cNvSpPr txBox="1">
            <a:spLocks/>
          </p:cNvSpPr>
          <p:nvPr userDrawn="1"/>
        </p:nvSpPr>
        <p:spPr>
          <a:xfrm>
            <a:off x="6691745" y="6406182"/>
            <a:ext cx="2133600" cy="314661"/>
          </a:xfrm>
          <a:prstGeom prst="rect">
            <a:avLst/>
          </a:prstGeom>
        </p:spPr>
        <p:txBody>
          <a:bodyPr vert="horz" lIns="91311" tIns="45657" rIns="91311" bIns="45657" rtlCol="0" anchor="ctr"/>
          <a:lstStyle/>
          <a:p>
            <a:pPr marL="0" marR="0" lvl="0" indent="0" algn="r" defTabSz="913117" rtl="0" eaLnBrk="1" fontAlgn="auto" latinLnBrk="0" hangingPunct="1">
              <a:lnSpc>
                <a:spcPct val="100000"/>
              </a:lnSpc>
              <a:spcBef>
                <a:spcPts val="0"/>
              </a:spcBef>
              <a:spcAft>
                <a:spcPts val="0"/>
              </a:spcAft>
              <a:buClrTx/>
              <a:buSzTx/>
              <a:buFontTx/>
              <a:buNone/>
              <a:tabLst/>
              <a:defRPr/>
            </a:pPr>
            <a:fld id="{01E16EBA-0216-4FA1-BFEC-225E79399361}" type="slidenum">
              <a:rPr kumimoji="0" lang="en-US" sz="14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3117"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9" name="Line 38"/>
          <p:cNvSpPr>
            <a:spLocks noChangeShapeType="1"/>
          </p:cNvSpPr>
          <p:nvPr userDrawn="1"/>
        </p:nvSpPr>
        <p:spPr bwMode="auto">
          <a:xfrm>
            <a:off x="301627" y="2019860"/>
            <a:ext cx="8520545" cy="0"/>
          </a:xfrm>
          <a:prstGeom prst="line">
            <a:avLst/>
          </a:prstGeom>
          <a:noFill/>
          <a:ln w="19050">
            <a:solidFill>
              <a:schemeClr val="tx1"/>
            </a:solidFill>
            <a:round/>
            <a:headEnd/>
            <a:tailEnd/>
          </a:ln>
          <a:effectLst/>
        </p:spPr>
        <p:txBody>
          <a:bodyPr wrap="none" lIns="91311" tIns="45657" rIns="91311" bIns="45657" anchor="ctr"/>
          <a:lstStyle/>
          <a:p>
            <a:pPr>
              <a:defRPr/>
            </a:pPr>
            <a:endParaRPr lang="en-US" dirty="0">
              <a:latin typeface="Arial" pitchFamily="34" charset="0"/>
              <a:cs typeface="Arial" pitchFamily="34" charset="0"/>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1145689"/>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1145689"/>
            <a:ext cx="5111750" cy="500230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4" y="2355925"/>
            <a:ext cx="3008313" cy="3775934"/>
          </a:xfrm>
        </p:spPr>
        <p:txBody>
          <a:bodyPr/>
          <a:lstStyle>
            <a:lvl1pPr marL="0" indent="0">
              <a:buNone/>
              <a:defRPr sz="1400"/>
            </a:lvl1pPr>
            <a:lvl2pPr marL="456560" indent="0">
              <a:buNone/>
              <a:defRPr sz="1200"/>
            </a:lvl2pPr>
            <a:lvl3pPr marL="913117" indent="0">
              <a:buNone/>
              <a:defRPr sz="1000"/>
            </a:lvl3pPr>
            <a:lvl4pPr marL="1369677" indent="0">
              <a:buNone/>
              <a:defRPr sz="900"/>
            </a:lvl4pPr>
            <a:lvl5pPr marL="1826235" indent="0">
              <a:buNone/>
              <a:defRPr sz="900"/>
            </a:lvl5pPr>
            <a:lvl6pPr marL="2282796" indent="0">
              <a:buNone/>
              <a:defRPr sz="900"/>
            </a:lvl6pPr>
            <a:lvl7pPr marL="2739352" indent="0">
              <a:buNone/>
              <a:defRPr sz="900"/>
            </a:lvl7pPr>
            <a:lvl8pPr marL="3195913" indent="0">
              <a:buNone/>
              <a:defRPr sz="900"/>
            </a:lvl8pPr>
            <a:lvl9pPr marL="365247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D85950-E7FE-4A00-B64C-96BC5B5566FE}" type="datetime1">
              <a:rPr lang="en-US" smtClean="0"/>
              <a:pPr/>
              <a:t>9/17/2019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008531"/>
            <a:ext cx="5486400" cy="3719456"/>
          </a:xfrm>
        </p:spPr>
        <p:txBody>
          <a:bodyPr/>
          <a:lstStyle>
            <a:lvl1pPr marL="0" indent="0">
              <a:buNone/>
              <a:defRPr sz="3200"/>
            </a:lvl1pPr>
            <a:lvl2pPr marL="456560" indent="0">
              <a:buNone/>
              <a:defRPr sz="2800"/>
            </a:lvl2pPr>
            <a:lvl3pPr marL="913117" indent="0">
              <a:buNone/>
              <a:defRPr sz="2400"/>
            </a:lvl3pPr>
            <a:lvl4pPr marL="1369677" indent="0">
              <a:buNone/>
              <a:defRPr sz="2000"/>
            </a:lvl4pPr>
            <a:lvl5pPr marL="1826235" indent="0">
              <a:buNone/>
              <a:defRPr sz="2000"/>
            </a:lvl5pPr>
            <a:lvl6pPr marL="2282796" indent="0">
              <a:buNone/>
              <a:defRPr sz="2000"/>
            </a:lvl6pPr>
            <a:lvl7pPr marL="2739352" indent="0">
              <a:buNone/>
              <a:defRPr sz="2000"/>
            </a:lvl7pPr>
            <a:lvl8pPr marL="3195913" indent="0">
              <a:buNone/>
              <a:defRPr sz="2000"/>
            </a:lvl8pPr>
            <a:lvl9pPr marL="365247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560" indent="0">
              <a:buNone/>
              <a:defRPr sz="1200"/>
            </a:lvl2pPr>
            <a:lvl3pPr marL="913117" indent="0">
              <a:buNone/>
              <a:defRPr sz="1000"/>
            </a:lvl3pPr>
            <a:lvl4pPr marL="1369677" indent="0">
              <a:buNone/>
              <a:defRPr sz="900"/>
            </a:lvl4pPr>
            <a:lvl5pPr marL="1826235" indent="0">
              <a:buNone/>
              <a:defRPr sz="900"/>
            </a:lvl5pPr>
            <a:lvl6pPr marL="2282796" indent="0">
              <a:buNone/>
              <a:defRPr sz="900"/>
            </a:lvl6pPr>
            <a:lvl7pPr marL="2739352" indent="0">
              <a:buNone/>
              <a:defRPr sz="900"/>
            </a:lvl7pPr>
            <a:lvl8pPr marL="3195913" indent="0">
              <a:buNone/>
              <a:defRPr sz="900"/>
            </a:lvl8pPr>
            <a:lvl9pPr marL="365247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406938-009A-489C-BD73-3A200C9AE04E}" type="datetime1">
              <a:rPr lang="en-US" smtClean="0"/>
              <a:pPr/>
              <a:t>9/17/2019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8DEE51-11F9-4E61-BE0F-CE2693C3F6CF}" type="datetime1">
              <a:rPr lang="en-US" smtClean="0"/>
              <a:pPr/>
              <a:t>9/17/2019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73075"/>
            <a:ext cx="2057400" cy="505071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073075"/>
            <a:ext cx="6019800" cy="505071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B77D57-BDB6-4D8A-BDF4-3093CC65C3CF}" type="datetime1">
              <a:rPr lang="en-US" smtClean="0"/>
              <a:pPr/>
              <a:t>9/17/2019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a:t>Click to edit Master title style</a:t>
            </a:r>
          </a:p>
        </p:txBody>
      </p:sp>
      <p:sp>
        <p:nvSpPr>
          <p:cNvPr id="3" name="Content Placeholder 2"/>
          <p:cNvSpPr>
            <a:spLocks noGrp="1"/>
          </p:cNvSpPr>
          <p:nvPr>
            <p:ph idx="1"/>
          </p:nvPr>
        </p:nvSpPr>
        <p:spPr>
          <a:xfrm>
            <a:off x="274320" y="2081616"/>
            <a:ext cx="8337665" cy="2542095"/>
          </a:xfrm>
          <a:noFill/>
          <a:ln w="9525">
            <a:noFill/>
            <a:miter lim="800000"/>
            <a:headEnd/>
            <a:tailEnd/>
          </a:ln>
          <a:effectLst/>
        </p:spPr>
        <p:txBody>
          <a:bodyPr lIns="91273" tIns="45637" rIns="91273" bIns="45637" numCol="6">
            <a:spAutoFit/>
          </a:bodyPr>
          <a:lstStyle>
            <a:lvl1pPr algn="l" defTabSz="913324" rtl="0" fontAlgn="base">
              <a:lnSpc>
                <a:spcPts val="718"/>
              </a:lnSpc>
              <a:spcAft>
                <a:spcPct val="0"/>
              </a:spcAft>
              <a:buNone/>
              <a:defRPr lang="en-US" sz="800" b="1" kern="1200" smtClean="0">
                <a:solidFill>
                  <a:schemeClr val="tx1"/>
                </a:solidFill>
                <a:latin typeface="Arial" pitchFamily="34" charset="0"/>
                <a:ea typeface="+mn-ea"/>
                <a:cs typeface="Arial" pitchFamily="34" charset="0"/>
              </a:defRPr>
            </a:lvl1pPr>
            <a:lvl2pPr algn="l" defTabSz="913324" rtl="0" fontAlgn="base">
              <a:lnSpc>
                <a:spcPts val="718"/>
              </a:lnSpc>
              <a:spcAft>
                <a:spcPct val="0"/>
              </a:spcAft>
              <a:buNone/>
              <a:defRPr lang="en-US" sz="800" b="0" kern="1200" smtClean="0">
                <a:solidFill>
                  <a:schemeClr val="tx1"/>
                </a:solidFill>
                <a:latin typeface="Arial" pitchFamily="34" charset="0"/>
                <a:ea typeface="+mn-ea"/>
                <a:cs typeface="Arial" pitchFamily="34" charset="0"/>
              </a:defRPr>
            </a:lvl2pPr>
            <a:lvl3pPr algn="l" defTabSz="913324" rtl="0" fontAlgn="base">
              <a:lnSpc>
                <a:spcPts val="718"/>
              </a:lnSpc>
              <a:spcAft>
                <a:spcPct val="0"/>
              </a:spcAft>
              <a:buNone/>
              <a:defRPr lang="en-US" sz="800" b="0" kern="1200" smtClean="0">
                <a:solidFill>
                  <a:schemeClr val="tx1"/>
                </a:solidFill>
                <a:latin typeface="Arial" pitchFamily="34" charset="0"/>
                <a:ea typeface="+mn-ea"/>
                <a:cs typeface="Arial" pitchFamily="34" charset="0"/>
              </a:defRPr>
            </a:lvl3pPr>
            <a:lvl4pPr algn="l" defTabSz="913324" rtl="0" fontAlgn="base">
              <a:lnSpc>
                <a:spcPts val="718"/>
              </a:lnSpc>
              <a:spcAft>
                <a:spcPct val="0"/>
              </a:spcAft>
              <a:buNone/>
              <a:defRPr lang="en-US" sz="800" b="0" kern="1200" smtClean="0">
                <a:solidFill>
                  <a:schemeClr val="tx1"/>
                </a:solidFill>
                <a:latin typeface="Arial" pitchFamily="34" charset="0"/>
                <a:ea typeface="+mn-ea"/>
                <a:cs typeface="Arial" pitchFamily="34" charset="0"/>
              </a:defRPr>
            </a:lvl4pPr>
            <a:lvl5pPr algn="l" defTabSz="913324" rtl="0" fontAlgn="base">
              <a:lnSpc>
                <a:spcPts val="718"/>
              </a:lnSpc>
              <a:spcAft>
                <a:spcPct val="0"/>
              </a:spcAft>
              <a:buNone/>
              <a:defRPr lang="en-US" sz="800" b="0" kern="1200" dirty="0">
                <a:solidFill>
                  <a:schemeClr val="tx1"/>
                </a:solidFill>
                <a:latin typeface="Arial" pitchFamily="34" charset="0"/>
                <a:ea typeface="+mn-ea"/>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F5A5ACBA-D5F2-4165-81B1-A1E8D8AB2D9D}" type="datetime1">
              <a:rPr lang="en-US" smtClean="0"/>
              <a:pPr>
                <a:defRPr/>
              </a:pPr>
              <a:t>9/17/2019</a:t>
            </a:fld>
            <a:endParaRPr lang="en-US" dirty="0"/>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MAPS">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anchor="t" anchorCtr="0">
            <a:noAutofit/>
          </a:bodyPr>
          <a:lstStyle>
            <a:lvl1pPr>
              <a:defRPr>
                <a:latin typeface="Arial" pitchFamily="34" charset="0"/>
                <a:cs typeface="Arial" pitchFamily="34" charset="0"/>
              </a:defRPr>
            </a:lvl1pPr>
          </a:lstStyle>
          <a:p>
            <a:r>
              <a:rPr lang="en-US"/>
              <a:t>Click to edit Master title style</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C843FF2E-697D-413E-AA4F-498A62DA7D8B}" type="datetime1">
              <a:rPr lang="en-US" smtClean="0"/>
              <a:pPr>
                <a:defRPr/>
              </a:pPr>
              <a:t>9/17/2019</a:t>
            </a:fld>
            <a:endParaRPr lang="en-US" dirty="0"/>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a:t>Page </a:t>
            </a:r>
            <a:fld id="{01E16EBA-0216-4FA1-BFEC-225E79399361}" type="slidenum">
              <a:rPr lang="en-US" smtClean="0"/>
              <a:pPr/>
              <a:t>‹#›</a:t>
            </a:fld>
            <a:endParaRPr lang="en-US" dirty="0"/>
          </a:p>
        </p:txBody>
      </p:sp>
      <p:sp>
        <p:nvSpPr>
          <p:cNvPr id="7" name="Content Placeholder 2"/>
          <p:cNvSpPr>
            <a:spLocks noGrp="1"/>
          </p:cNvSpPr>
          <p:nvPr>
            <p:ph idx="1"/>
          </p:nvPr>
        </p:nvSpPr>
        <p:spPr>
          <a:xfrm>
            <a:off x="274320" y="2081605"/>
            <a:ext cx="8321040" cy="754002"/>
          </a:xfrm>
          <a:noFill/>
          <a:ln w="9525">
            <a:noFill/>
            <a:miter lim="800000"/>
            <a:headEnd/>
            <a:tailEnd/>
          </a:ln>
          <a:effectLst/>
        </p:spPr>
        <p:txBody>
          <a:bodyPr wrap="square" lIns="91273" tIns="45637" rIns="91273" bIns="45637" numCol="6">
            <a:spAutoFit/>
          </a:bodyPr>
          <a:lstStyle>
            <a:lvl1pPr algn="l" defTabSz="913324" rtl="0" eaLnBrk="1" fontAlgn="base" hangingPunct="1">
              <a:lnSpc>
                <a:spcPts val="718"/>
              </a:lnSpc>
              <a:spcBef>
                <a:spcPct val="25000"/>
              </a:spcBef>
              <a:spcAft>
                <a:spcPct val="0"/>
              </a:spcAft>
              <a:buNone/>
              <a:defRPr lang="en-US" sz="800" b="1" kern="1200" dirty="0" smtClean="0">
                <a:solidFill>
                  <a:schemeClr val="tx1"/>
                </a:solidFill>
                <a:latin typeface="Arial" pitchFamily="34" charset="0"/>
                <a:ea typeface="+mn-ea"/>
                <a:cs typeface="Arial" pitchFamily="34" charset="0"/>
              </a:defRPr>
            </a:lvl1pPr>
            <a:lvl2pPr algn="l" defTabSz="913324" rtl="0" eaLnBrk="1" fontAlgn="base" hangingPunct="1">
              <a:lnSpc>
                <a:spcPts val="718"/>
              </a:lnSpc>
              <a:spcBef>
                <a:spcPct val="25000"/>
              </a:spcBef>
              <a:spcAft>
                <a:spcPct val="0"/>
              </a:spcAft>
              <a:buNone/>
              <a:defRPr lang="en-US" sz="800" b="0" kern="1200" dirty="0" smtClean="0">
                <a:solidFill>
                  <a:schemeClr val="tx1"/>
                </a:solidFill>
                <a:latin typeface="Arial" pitchFamily="34" charset="0"/>
                <a:ea typeface="+mn-ea"/>
                <a:cs typeface="Arial" pitchFamily="34" charset="0"/>
              </a:defRPr>
            </a:lvl2pPr>
            <a:lvl3pPr marL="1081774" algn="l" defTabSz="913324" rtl="0" eaLnBrk="1" fontAlgn="base" hangingPunct="1">
              <a:lnSpc>
                <a:spcPts val="718"/>
              </a:lnSpc>
              <a:spcBef>
                <a:spcPct val="25000"/>
              </a:spcBef>
              <a:spcAft>
                <a:spcPct val="0"/>
              </a:spcAft>
              <a:buNone/>
              <a:defRPr lang="en-US" sz="800" b="0" kern="1200" dirty="0" smtClean="0">
                <a:solidFill>
                  <a:schemeClr val="tx1"/>
                </a:solidFill>
                <a:latin typeface="Arial" pitchFamily="34" charset="0"/>
                <a:ea typeface="+mn-ea"/>
                <a:cs typeface="Arial" pitchFamily="34" charset="0"/>
              </a:defRPr>
            </a:lvl3pPr>
            <a:lvl4pPr marL="1425978" algn="l" defTabSz="913324" rtl="0" eaLnBrk="1" fontAlgn="base" hangingPunct="1">
              <a:lnSpc>
                <a:spcPts val="718"/>
              </a:lnSpc>
              <a:spcBef>
                <a:spcPts val="145"/>
              </a:spcBef>
              <a:spcAft>
                <a:spcPct val="0"/>
              </a:spcAft>
              <a:buNone/>
              <a:defRPr lang="en-US" sz="800" b="0" kern="1200" dirty="0" smtClean="0">
                <a:solidFill>
                  <a:schemeClr val="tx1"/>
                </a:solidFill>
                <a:latin typeface="Arial" pitchFamily="34" charset="0"/>
                <a:ea typeface="+mn-ea"/>
                <a:cs typeface="Arial" pitchFamily="34" charset="0"/>
              </a:defRPr>
            </a:lvl4pPr>
            <a:lvl5pPr marL="1770180" algn="l" defTabSz="913324" rtl="0" eaLnBrk="1" fontAlgn="base" hangingPunct="1">
              <a:lnSpc>
                <a:spcPts val="718"/>
              </a:lnSpc>
              <a:spcBef>
                <a:spcPts val="145"/>
              </a:spcBef>
              <a:spcAft>
                <a:spcPct val="0"/>
              </a:spcAft>
              <a:buNone/>
              <a:defRPr lang="en-US" sz="800" b="0" kern="1200" dirty="0">
                <a:solidFill>
                  <a:schemeClr val="tx1"/>
                </a:solidFill>
                <a:latin typeface="Arial" pitchFamily="34" charset="0"/>
                <a:ea typeface="+mn-ea"/>
                <a:cs typeface="Arial" pitchFamily="34" charset="0"/>
              </a:defRPr>
            </a:lvl5pPr>
          </a:lstStyle>
          <a:p>
            <a:pPr marL="285981" lvl="0" indent="-285981" algn="l" defTabSz="913324" rtl="0" eaLnBrk="1" fontAlgn="base" hangingPunct="1">
              <a:lnSpc>
                <a:spcPts val="718"/>
              </a:lnSpc>
              <a:spcBef>
                <a:spcPct val="25000"/>
              </a:spcBef>
              <a:spcAft>
                <a:spcPct val="0"/>
              </a:spcAft>
              <a:buNone/>
            </a:pPr>
            <a:r>
              <a:rPr lang="en-US"/>
              <a:t>Click to edit Master text styles</a:t>
            </a:r>
          </a:p>
          <a:p>
            <a:pPr marL="285981" lvl="1" indent="-285981" algn="l" defTabSz="913324" rtl="0" eaLnBrk="1" fontAlgn="base" hangingPunct="1">
              <a:lnSpc>
                <a:spcPts val="718"/>
              </a:lnSpc>
              <a:spcBef>
                <a:spcPct val="25000"/>
              </a:spcBef>
              <a:spcAft>
                <a:spcPct val="0"/>
              </a:spcAft>
              <a:buNone/>
            </a:pPr>
            <a:r>
              <a:rPr lang="en-US"/>
              <a:t>Second level</a:t>
            </a:r>
          </a:p>
          <a:p>
            <a:pPr marL="285981" lvl="2" indent="-285981" algn="l" defTabSz="913324" rtl="0" eaLnBrk="1" fontAlgn="base" hangingPunct="1">
              <a:lnSpc>
                <a:spcPts val="718"/>
              </a:lnSpc>
              <a:spcBef>
                <a:spcPct val="25000"/>
              </a:spcBef>
              <a:spcAft>
                <a:spcPct val="0"/>
              </a:spcAft>
              <a:buNone/>
            </a:pPr>
            <a:r>
              <a:rPr lang="en-US"/>
              <a:t>Third level</a:t>
            </a:r>
          </a:p>
          <a:p>
            <a:pPr marL="285981" lvl="3" indent="-285981" algn="l" defTabSz="913324" rtl="0" eaLnBrk="1" fontAlgn="base" hangingPunct="1">
              <a:lnSpc>
                <a:spcPts val="718"/>
              </a:lnSpc>
              <a:spcBef>
                <a:spcPct val="25000"/>
              </a:spcBef>
              <a:spcAft>
                <a:spcPct val="0"/>
              </a:spcAft>
              <a:buNone/>
            </a:pPr>
            <a:r>
              <a:rPr lang="en-US"/>
              <a:t>Fourth level</a:t>
            </a:r>
          </a:p>
          <a:p>
            <a:pPr marL="285981" lvl="4" indent="-285981" algn="l" defTabSz="913324" rtl="0" eaLnBrk="1" fontAlgn="base" hangingPunct="1">
              <a:lnSpc>
                <a:spcPts val="718"/>
              </a:lnSpc>
              <a:spcBef>
                <a:spcPct val="25000"/>
              </a:spcBef>
              <a:spcAft>
                <a:spcPct val="0"/>
              </a:spcAft>
              <a:buNone/>
            </a:pPr>
            <a:r>
              <a:rPr lang="en-US"/>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346364" y="2353235"/>
            <a:ext cx="8458200" cy="1461939"/>
          </a:xfrm>
          <a:noFill/>
          <a:ln w="9525">
            <a:noFill/>
            <a:miter lim="800000"/>
            <a:headEnd/>
            <a:tailEnd/>
          </a:ln>
          <a:effectLst/>
        </p:spPr>
        <p:txBody>
          <a:bodyPr lIns="0" tIns="0" rIns="0" bIns="0">
            <a:spAutoFit/>
          </a:bodyPr>
          <a:lstStyle>
            <a:lvl1pPr algn="l" rtl="0" eaLnBrk="0" fontAlgn="base" hangingPunct="0">
              <a:lnSpc>
                <a:spcPct val="95000"/>
              </a:lnSpc>
              <a:spcBef>
                <a:spcPct val="0"/>
              </a:spcBef>
              <a:spcAft>
                <a:spcPct val="0"/>
              </a:spcAft>
              <a:buFont typeface="Arial" pitchFamily="34" charset="0"/>
              <a:buNone/>
              <a:defRPr lang="en-US" sz="2000" b="1" kern="1200" smtClean="0">
                <a:solidFill>
                  <a:srgbClr val="000000"/>
                </a:solidFill>
                <a:latin typeface="Arial" pitchFamily="34" charset="0"/>
                <a:ea typeface="+mn-ea"/>
                <a:cs typeface="Arial" pitchFamily="34" charset="0"/>
              </a:defRPr>
            </a:lvl1pPr>
            <a:lvl2pPr algn="l" rtl="0" eaLnBrk="0" fontAlgn="base" hangingPunct="0">
              <a:lnSpc>
                <a:spcPct val="95000"/>
              </a:lnSpc>
              <a:spcBef>
                <a:spcPct val="0"/>
              </a:spcBef>
              <a:spcAft>
                <a:spcPct val="0"/>
              </a:spcAft>
              <a:buFont typeface="Arial" pitchFamily="34" charset="0"/>
              <a:buNone/>
              <a:defRPr lang="en-US" sz="2000" b="1" kern="1200" smtClean="0">
                <a:solidFill>
                  <a:srgbClr val="000000"/>
                </a:solidFill>
                <a:latin typeface="Arial" pitchFamily="34" charset="0"/>
                <a:ea typeface="+mn-ea"/>
                <a:cs typeface="Arial" pitchFamily="34" charset="0"/>
              </a:defRPr>
            </a:lvl2pPr>
            <a:lvl3pPr algn="l" rtl="0" eaLnBrk="0" fontAlgn="base" hangingPunct="0">
              <a:lnSpc>
                <a:spcPct val="95000"/>
              </a:lnSpc>
              <a:spcBef>
                <a:spcPct val="0"/>
              </a:spcBef>
              <a:spcAft>
                <a:spcPct val="0"/>
              </a:spcAft>
              <a:buNone/>
              <a:defRPr lang="en-US" sz="2000" b="1" kern="1200" smtClean="0">
                <a:solidFill>
                  <a:srgbClr val="000000"/>
                </a:solidFill>
                <a:latin typeface="Arial" pitchFamily="34" charset="0"/>
                <a:ea typeface="+mn-ea"/>
                <a:cs typeface="Arial" pitchFamily="34" charset="0"/>
              </a:defRPr>
            </a:lvl3pPr>
            <a:lvl4pPr algn="l" rtl="0" eaLnBrk="0" fontAlgn="base" hangingPunct="0">
              <a:lnSpc>
                <a:spcPct val="95000"/>
              </a:lnSpc>
              <a:spcBef>
                <a:spcPct val="0"/>
              </a:spcBef>
              <a:spcAft>
                <a:spcPct val="0"/>
              </a:spcAft>
              <a:buNone/>
              <a:defRPr lang="en-US" sz="2000" b="1" kern="1200" smtClean="0">
                <a:solidFill>
                  <a:srgbClr val="000000"/>
                </a:solidFill>
                <a:latin typeface="Arial" pitchFamily="34" charset="0"/>
                <a:ea typeface="+mn-ea"/>
                <a:cs typeface="Arial" pitchFamily="34" charset="0"/>
              </a:defRPr>
            </a:lvl4pPr>
            <a:lvl5pPr algn="l" rtl="0" eaLnBrk="0" fontAlgn="base" hangingPunct="0">
              <a:lnSpc>
                <a:spcPct val="95000"/>
              </a:lnSpc>
              <a:spcBef>
                <a:spcPct val="0"/>
              </a:spcBef>
              <a:spcAft>
                <a:spcPct val="0"/>
              </a:spcAft>
              <a:buNone/>
              <a:defRPr lang="en-US" sz="2000" b="1" kern="1200" dirty="0">
                <a:solidFill>
                  <a:srgbClr val="000000"/>
                </a:solidFill>
                <a:latin typeface="Arial" pitchFamily="34" charset="0"/>
                <a:ea typeface="+mn-ea"/>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Line 38"/>
          <p:cNvSpPr>
            <a:spLocks noChangeShapeType="1"/>
          </p:cNvSpPr>
          <p:nvPr userDrawn="1"/>
        </p:nvSpPr>
        <p:spPr bwMode="auto">
          <a:xfrm>
            <a:off x="299258" y="2017059"/>
            <a:ext cx="8520545" cy="0"/>
          </a:xfrm>
          <a:prstGeom prst="line">
            <a:avLst/>
          </a:prstGeom>
          <a:noFill/>
          <a:ln w="19050">
            <a:solidFill>
              <a:schemeClr val="tx1"/>
            </a:solidFill>
            <a:round/>
            <a:headEnd/>
            <a:tailEnd/>
          </a:ln>
          <a:effectLst/>
        </p:spPr>
        <p:txBody>
          <a:bodyPr wrap="none" lIns="101726" tIns="50863" rIns="101726" bIns="50863" anchor="ctr"/>
          <a:lstStyle/>
          <a:p>
            <a:pPr algn="ctr" fontAlgn="base">
              <a:spcBef>
                <a:spcPct val="20000"/>
              </a:spcBef>
              <a:spcAft>
                <a:spcPct val="0"/>
              </a:spcAft>
              <a:buFontTx/>
              <a:buChar char="•"/>
              <a:defRPr/>
            </a:pPr>
            <a:endParaRPr lang="en-US" sz="1200" dirty="0">
              <a:solidFill>
                <a:srgbClr val="044F91"/>
              </a:solidFill>
              <a:cs typeface="Arial" pitchFamily="34" charset="0"/>
            </a:endParaRPr>
          </a:p>
        </p:txBody>
      </p:sp>
      <p:sp>
        <p:nvSpPr>
          <p:cNvPr id="11" name="Date Placeholder 3"/>
          <p:cNvSpPr>
            <a:spLocks noGrp="1"/>
          </p:cNvSpPr>
          <p:nvPr>
            <p:ph type="dt" sz="half" idx="10"/>
          </p:nvPr>
        </p:nvSpPr>
        <p:spPr>
          <a:xfrm>
            <a:off x="307571" y="6406181"/>
            <a:ext cx="1870364" cy="306593"/>
          </a:xfrm>
        </p:spPr>
        <p:txBody>
          <a:bodyPr/>
          <a:lstStyle/>
          <a:p>
            <a:fld id="{02352F61-EF07-4CB2-9E24-BBA51903F0DC}" type="datetime1">
              <a:rPr lang="en-US" smtClean="0">
                <a:solidFill>
                  <a:srgbClr val="044F91"/>
                </a:solidFill>
              </a:rPr>
              <a:pPr/>
              <a:t>9/17/2019</a:t>
            </a:fld>
            <a:endParaRPr lang="en-US" dirty="0">
              <a:solidFill>
                <a:srgbClr val="044F91"/>
              </a:solidFill>
            </a:endParaRPr>
          </a:p>
        </p:txBody>
      </p:sp>
      <p:sp>
        <p:nvSpPr>
          <p:cNvPr id="12" name="Footer Placeholder 4"/>
          <p:cNvSpPr>
            <a:spLocks noGrp="1"/>
          </p:cNvSpPr>
          <p:nvPr>
            <p:ph type="ftr" sz="quarter" idx="11"/>
          </p:nvPr>
        </p:nvSpPr>
        <p:spPr>
          <a:xfrm>
            <a:off x="3124200" y="6406182"/>
            <a:ext cx="2895600" cy="314661"/>
          </a:xfrm>
        </p:spPr>
        <p:txBody>
          <a:bodyPr/>
          <a:lstStyle/>
          <a:p>
            <a:endParaRPr lang="en-US" dirty="0">
              <a:solidFill>
                <a:srgbClr val="044F91"/>
              </a:solidFill>
            </a:endParaRPr>
          </a:p>
        </p:txBody>
      </p:sp>
      <p:sp>
        <p:nvSpPr>
          <p:cNvPr id="13" name="Slide Number Placeholder 5"/>
          <p:cNvSpPr>
            <a:spLocks noGrp="1"/>
          </p:cNvSpPr>
          <p:nvPr>
            <p:ph type="sldNum" sz="quarter" idx="12"/>
          </p:nvPr>
        </p:nvSpPr>
        <p:spPr>
          <a:xfrm>
            <a:off x="6691745" y="6406182"/>
            <a:ext cx="2133600" cy="314661"/>
          </a:xfrm>
        </p:spPr>
        <p:txBody>
          <a:bodyPr/>
          <a:lstStyle/>
          <a:p>
            <a:r>
              <a:rPr lang="en-US" dirty="0">
                <a:solidFill>
                  <a:srgbClr val="044F91"/>
                </a:solidFill>
              </a:rPr>
              <a:t>Page </a:t>
            </a:r>
            <a:fld id="{01E16EBA-0216-4FA1-BFEC-225E79399361}" type="slidenum">
              <a:rPr lang="en-US" smtClean="0">
                <a:solidFill>
                  <a:srgbClr val="044F91"/>
                </a:solidFill>
              </a:rPr>
              <a:pPr/>
              <a:t>‹#›</a:t>
            </a:fld>
            <a:endParaRPr lang="en-US" dirty="0">
              <a:solidFill>
                <a:srgbClr val="044F91"/>
              </a:solidFill>
            </a:endParaRPr>
          </a:p>
        </p:txBody>
      </p:sp>
    </p:spTree>
    <p:extLst>
      <p:ext uri="{BB962C8B-B14F-4D97-AF65-F5344CB8AC3E}">
        <p14:creationId xmlns:p14="http://schemas.microsoft.com/office/powerpoint/2010/main" val="363881125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346364" y="2353235"/>
            <a:ext cx="8458200" cy="1461939"/>
          </a:xfrm>
          <a:noFill/>
          <a:ln w="9525">
            <a:noFill/>
            <a:miter lim="800000"/>
            <a:headEnd/>
            <a:tailEnd/>
          </a:ln>
          <a:effectLst/>
        </p:spPr>
        <p:txBody>
          <a:bodyPr lIns="0" tIns="0" rIns="0" bIns="0">
            <a:spAutoFit/>
          </a:bodyPr>
          <a:lstStyle>
            <a:lvl1pPr algn="l" rtl="0" eaLnBrk="0" fontAlgn="base" hangingPunct="0">
              <a:lnSpc>
                <a:spcPct val="95000"/>
              </a:lnSpc>
              <a:spcBef>
                <a:spcPct val="0"/>
              </a:spcBef>
              <a:spcAft>
                <a:spcPct val="0"/>
              </a:spcAft>
              <a:buFont typeface="Arial" pitchFamily="34" charset="0"/>
              <a:buNone/>
              <a:defRPr lang="en-US" sz="2000" b="1" kern="1200" smtClean="0">
                <a:solidFill>
                  <a:srgbClr val="000000"/>
                </a:solidFill>
                <a:latin typeface="Arial" pitchFamily="34" charset="0"/>
                <a:ea typeface="+mn-ea"/>
                <a:cs typeface="Arial" pitchFamily="34" charset="0"/>
              </a:defRPr>
            </a:lvl1pPr>
            <a:lvl2pPr algn="l" rtl="0" eaLnBrk="0" fontAlgn="base" hangingPunct="0">
              <a:lnSpc>
                <a:spcPct val="95000"/>
              </a:lnSpc>
              <a:spcBef>
                <a:spcPct val="0"/>
              </a:spcBef>
              <a:spcAft>
                <a:spcPct val="0"/>
              </a:spcAft>
              <a:buFont typeface="Arial" pitchFamily="34" charset="0"/>
              <a:buNone/>
              <a:defRPr lang="en-US" sz="2000" b="1" kern="1200" smtClean="0">
                <a:solidFill>
                  <a:srgbClr val="000000"/>
                </a:solidFill>
                <a:latin typeface="Arial" pitchFamily="34" charset="0"/>
                <a:ea typeface="+mn-ea"/>
                <a:cs typeface="Arial" pitchFamily="34" charset="0"/>
              </a:defRPr>
            </a:lvl2pPr>
            <a:lvl3pPr algn="l" rtl="0" eaLnBrk="0" fontAlgn="base" hangingPunct="0">
              <a:lnSpc>
                <a:spcPct val="95000"/>
              </a:lnSpc>
              <a:spcBef>
                <a:spcPct val="0"/>
              </a:spcBef>
              <a:spcAft>
                <a:spcPct val="0"/>
              </a:spcAft>
              <a:buNone/>
              <a:defRPr lang="en-US" sz="2000" b="1" kern="1200" smtClean="0">
                <a:solidFill>
                  <a:srgbClr val="000000"/>
                </a:solidFill>
                <a:latin typeface="Arial" pitchFamily="34" charset="0"/>
                <a:ea typeface="+mn-ea"/>
                <a:cs typeface="Arial" pitchFamily="34" charset="0"/>
              </a:defRPr>
            </a:lvl3pPr>
            <a:lvl4pPr algn="l" rtl="0" eaLnBrk="0" fontAlgn="base" hangingPunct="0">
              <a:lnSpc>
                <a:spcPct val="95000"/>
              </a:lnSpc>
              <a:spcBef>
                <a:spcPct val="0"/>
              </a:spcBef>
              <a:spcAft>
                <a:spcPct val="0"/>
              </a:spcAft>
              <a:buNone/>
              <a:defRPr lang="en-US" sz="2000" b="1" kern="1200" smtClean="0">
                <a:solidFill>
                  <a:srgbClr val="000000"/>
                </a:solidFill>
                <a:latin typeface="Arial" pitchFamily="34" charset="0"/>
                <a:ea typeface="+mn-ea"/>
                <a:cs typeface="Arial" pitchFamily="34" charset="0"/>
              </a:defRPr>
            </a:lvl4pPr>
            <a:lvl5pPr algn="l" rtl="0" eaLnBrk="0" fontAlgn="base" hangingPunct="0">
              <a:lnSpc>
                <a:spcPct val="95000"/>
              </a:lnSpc>
              <a:spcBef>
                <a:spcPct val="0"/>
              </a:spcBef>
              <a:spcAft>
                <a:spcPct val="0"/>
              </a:spcAft>
              <a:buNone/>
              <a:defRPr lang="en-US" sz="2000" b="1" kern="1200" dirty="0">
                <a:solidFill>
                  <a:srgbClr val="000000"/>
                </a:solidFill>
                <a:latin typeface="Arial" pitchFamily="34" charset="0"/>
                <a:ea typeface="+mn-ea"/>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Line 38"/>
          <p:cNvSpPr>
            <a:spLocks noChangeShapeType="1"/>
          </p:cNvSpPr>
          <p:nvPr userDrawn="1"/>
        </p:nvSpPr>
        <p:spPr bwMode="auto">
          <a:xfrm>
            <a:off x="299258" y="2017059"/>
            <a:ext cx="8520545" cy="0"/>
          </a:xfrm>
          <a:prstGeom prst="line">
            <a:avLst/>
          </a:prstGeom>
          <a:noFill/>
          <a:ln w="19050">
            <a:solidFill>
              <a:schemeClr val="tx1"/>
            </a:solidFill>
            <a:round/>
            <a:headEnd/>
            <a:tailEnd/>
          </a:ln>
          <a:effectLst/>
        </p:spPr>
        <p:txBody>
          <a:bodyPr wrap="none" lIns="101738" tIns="50869" rIns="101738" bIns="50869" anchor="ctr"/>
          <a:lstStyle/>
          <a:p>
            <a:pPr>
              <a:defRPr/>
            </a:pPr>
            <a:endParaRPr lang="en-US" dirty="0">
              <a:latin typeface="Arial" pitchFamily="34" charset="0"/>
              <a:cs typeface="Arial" pitchFamily="34" charset="0"/>
            </a:endParaRPr>
          </a:p>
        </p:txBody>
      </p:sp>
      <p:sp>
        <p:nvSpPr>
          <p:cNvPr id="11" name="Date Placeholder 3"/>
          <p:cNvSpPr>
            <a:spLocks noGrp="1"/>
          </p:cNvSpPr>
          <p:nvPr>
            <p:ph type="dt" sz="half" idx="10"/>
          </p:nvPr>
        </p:nvSpPr>
        <p:spPr>
          <a:xfrm>
            <a:off x="307571" y="6406181"/>
            <a:ext cx="1870364" cy="306593"/>
          </a:xfrm>
        </p:spPr>
        <p:txBody>
          <a:bodyPr/>
          <a:lstStyle/>
          <a:p>
            <a:fld id="{9E35D973-2E2C-4B85-AE46-7F5F5DD5F34B}" type="datetime1">
              <a:rPr lang="en-US" smtClean="0"/>
              <a:pPr/>
              <a:t>9/17/2019</a:t>
            </a:fld>
            <a:endParaRPr lang="en-US" dirty="0"/>
          </a:p>
        </p:txBody>
      </p:sp>
      <p:sp>
        <p:nvSpPr>
          <p:cNvPr id="12" name="Footer Placeholder 4"/>
          <p:cNvSpPr>
            <a:spLocks noGrp="1"/>
          </p:cNvSpPr>
          <p:nvPr>
            <p:ph type="ftr" sz="quarter" idx="11"/>
          </p:nvPr>
        </p:nvSpPr>
        <p:spPr>
          <a:xfrm>
            <a:off x="3124200" y="6406182"/>
            <a:ext cx="2895600" cy="314661"/>
          </a:xfrm>
        </p:spPr>
        <p:txBody>
          <a:bodyPr/>
          <a:lstStyle/>
          <a:p>
            <a:endParaRPr lang="en-US" dirty="0"/>
          </a:p>
        </p:txBody>
      </p:sp>
      <p:sp>
        <p:nvSpPr>
          <p:cNvPr id="13" name="Slide Number Placeholder 5"/>
          <p:cNvSpPr>
            <a:spLocks noGrp="1"/>
          </p:cNvSpPr>
          <p:nvPr>
            <p:ph type="sldNum" sz="quarter" idx="12"/>
          </p:nvPr>
        </p:nvSpPr>
        <p:spPr>
          <a:xfrm>
            <a:off x="6691745" y="6406182"/>
            <a:ext cx="2133600" cy="314661"/>
          </a:xfrm>
        </p:spPr>
        <p:txBody>
          <a:body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7571" y="1048873"/>
            <a:ext cx="8520545" cy="1621715"/>
          </a:xfrm>
        </p:spPr>
        <p:txBody>
          <a:bodyPr>
            <a:normAutofit/>
          </a:bodyPr>
          <a:lstStyle>
            <a:lvl1pPr algn="ctr">
              <a:defRPr sz="4000"/>
            </a:lvl1pPr>
          </a:lstStyle>
          <a:p>
            <a:r>
              <a:rPr lang="en-US"/>
              <a:t>Click to edit Master title style</a:t>
            </a:r>
            <a:endParaRPr lang="en-US" dirty="0"/>
          </a:p>
        </p:txBody>
      </p:sp>
      <p:sp>
        <p:nvSpPr>
          <p:cNvPr id="3" name="Subtitle 2"/>
          <p:cNvSpPr>
            <a:spLocks noGrp="1"/>
          </p:cNvSpPr>
          <p:nvPr>
            <p:ph type="subTitle" idx="1"/>
          </p:nvPr>
        </p:nvSpPr>
        <p:spPr>
          <a:xfrm>
            <a:off x="307571" y="2969110"/>
            <a:ext cx="8520545" cy="2630245"/>
          </a:xfrm>
        </p:spPr>
        <p:txBody>
          <a:bodyPr anchor="ctr" anchorCtr="0">
            <a:normAutofit/>
          </a:bodyPr>
          <a:lstStyle>
            <a:lvl1pPr marL="0" indent="0" algn="ctr">
              <a:buNone/>
              <a:defRPr sz="2800" b="1">
                <a:solidFill>
                  <a:srgbClr val="000000"/>
                </a:solidFill>
              </a:defRPr>
            </a:lvl1pPr>
            <a:lvl2pPr marL="456506" indent="0" algn="ctr">
              <a:buNone/>
              <a:defRPr>
                <a:solidFill>
                  <a:schemeClr val="tx1">
                    <a:tint val="75000"/>
                  </a:schemeClr>
                </a:solidFill>
              </a:defRPr>
            </a:lvl2pPr>
            <a:lvl3pPr marL="913010" indent="0" algn="ctr">
              <a:buNone/>
              <a:defRPr>
                <a:solidFill>
                  <a:schemeClr val="tx1">
                    <a:tint val="75000"/>
                  </a:schemeClr>
                </a:solidFill>
              </a:defRPr>
            </a:lvl3pPr>
            <a:lvl4pPr marL="1369517" indent="0" algn="ctr">
              <a:buNone/>
              <a:defRPr>
                <a:solidFill>
                  <a:schemeClr val="tx1">
                    <a:tint val="75000"/>
                  </a:schemeClr>
                </a:solidFill>
              </a:defRPr>
            </a:lvl4pPr>
            <a:lvl5pPr marL="1826021" indent="0" algn="ctr">
              <a:buNone/>
              <a:defRPr>
                <a:solidFill>
                  <a:schemeClr val="tx1">
                    <a:tint val="75000"/>
                  </a:schemeClr>
                </a:solidFill>
              </a:defRPr>
            </a:lvl5pPr>
            <a:lvl6pPr marL="2282529" indent="0" algn="ctr">
              <a:buNone/>
              <a:defRPr>
                <a:solidFill>
                  <a:schemeClr val="tx1">
                    <a:tint val="75000"/>
                  </a:schemeClr>
                </a:solidFill>
              </a:defRPr>
            </a:lvl6pPr>
            <a:lvl7pPr marL="2739032" indent="0" algn="ctr">
              <a:buNone/>
              <a:defRPr>
                <a:solidFill>
                  <a:schemeClr val="tx1">
                    <a:tint val="75000"/>
                  </a:schemeClr>
                </a:solidFill>
              </a:defRPr>
            </a:lvl7pPr>
            <a:lvl8pPr marL="3195539" indent="0" algn="ctr">
              <a:buNone/>
              <a:defRPr>
                <a:solidFill>
                  <a:schemeClr val="tx1">
                    <a:tint val="75000"/>
                  </a:schemeClr>
                </a:solidFill>
              </a:defRPr>
            </a:lvl8pPr>
            <a:lvl9pPr marL="3652043"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B6DC0C7-CB73-4FAD-99B3-790D9362AEE2}" type="datetime1">
              <a:rPr lang="en-US" smtClean="0"/>
              <a:pPr/>
              <a:t>9/17/2019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cxnSp>
        <p:nvCxnSpPr>
          <p:cNvPr id="8" name="Straight Connector 7"/>
          <p:cNvCxnSpPr/>
          <p:nvPr userDrawn="1"/>
        </p:nvCxnSpPr>
        <p:spPr>
          <a:xfrm>
            <a:off x="307571" y="2799678"/>
            <a:ext cx="8520545"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299258" y="5865607"/>
            <a:ext cx="8520545" cy="459889"/>
          </a:xfrm>
          <a:prstGeom prst="rect">
            <a:avLst/>
          </a:prstGeom>
          <a:noFill/>
        </p:spPr>
        <p:txBody>
          <a:bodyPr wrap="square" lIns="0" tIns="0" rIns="0" bIns="0" rtlCol="0">
            <a:noAutofit/>
          </a:bodyPr>
          <a:lstStyle/>
          <a:p>
            <a:pPr algn="ctr"/>
            <a:r>
              <a:rPr lang="en-US" sz="1500" b="1" dirty="0">
                <a:solidFill>
                  <a:srgbClr val="000000"/>
                </a:solidFill>
                <a:latin typeface="Arial" pitchFamily="34" charset="0"/>
                <a:cs typeface="Arial" pitchFamily="34" charset="0"/>
              </a:rPr>
              <a:t>THIS PRELIMINARY WORK OF GAO IS SUBJECT TO REVISION AND SHOULD NOT BE REPRODUCED OR DISTRIBUTED. SOME GRAPHICS MAY BE ENTITLED TO COPYRIGHT. </a:t>
            </a:r>
          </a:p>
        </p:txBody>
      </p:sp>
      <p:cxnSp>
        <p:nvCxnSpPr>
          <p:cNvPr id="10" name="Straight Connector 9"/>
          <p:cNvCxnSpPr/>
          <p:nvPr userDrawn="1"/>
        </p:nvCxnSpPr>
        <p:spPr>
          <a:xfrm>
            <a:off x="299258" y="5792993"/>
            <a:ext cx="8520545"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5pPr marL="1766898" indent="-226200" algn="l" rtl="0" eaLnBrk="1" fontAlgn="base" hangingPunct="1">
              <a:lnSpc>
                <a:spcPct val="85000"/>
              </a:lnSpc>
              <a:spcBef>
                <a:spcPct val="15000"/>
              </a:spcBef>
              <a:spcAft>
                <a:spcPct val="0"/>
              </a:spcAft>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5B9A24-0F2A-4CCC-8CFC-441D12AC0866}" type="datetime1">
              <a:rPr lang="en-US" smtClean="0"/>
              <a:pPr/>
              <a:t>9/17/2019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
        <p:nvSpPr>
          <p:cNvPr id="7" name="Line 38"/>
          <p:cNvSpPr>
            <a:spLocks noChangeShapeType="1"/>
          </p:cNvSpPr>
          <p:nvPr userDrawn="1"/>
        </p:nvSpPr>
        <p:spPr bwMode="auto">
          <a:xfrm>
            <a:off x="301627" y="2019860"/>
            <a:ext cx="8520545" cy="0"/>
          </a:xfrm>
          <a:prstGeom prst="line">
            <a:avLst/>
          </a:prstGeom>
          <a:noFill/>
          <a:ln w="19050">
            <a:solidFill>
              <a:srgbClr val="000000"/>
            </a:solidFill>
            <a:round/>
            <a:headEnd/>
            <a:tailEnd/>
          </a:ln>
          <a:effectLst/>
        </p:spPr>
        <p:txBody>
          <a:bodyPr wrap="none" lIns="91301" tIns="45652" rIns="91301" bIns="45652" anchor="ctr"/>
          <a:lstStyle/>
          <a:p>
            <a:pPr>
              <a:defRPr/>
            </a:pPr>
            <a:endParaRPr lang="en-US" dirty="0">
              <a:latin typeface="Arial" pitchFamily="34" charset="0"/>
              <a:cs typeface="Arial" pitchFamily="34" charset="0"/>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506" indent="0">
              <a:buNone/>
              <a:defRPr sz="1800">
                <a:solidFill>
                  <a:schemeClr val="tx1">
                    <a:tint val="75000"/>
                  </a:schemeClr>
                </a:solidFill>
              </a:defRPr>
            </a:lvl2pPr>
            <a:lvl3pPr marL="913010" indent="0">
              <a:buNone/>
              <a:defRPr sz="1600">
                <a:solidFill>
                  <a:schemeClr val="tx1">
                    <a:tint val="75000"/>
                  </a:schemeClr>
                </a:solidFill>
              </a:defRPr>
            </a:lvl3pPr>
            <a:lvl4pPr marL="1369517" indent="0">
              <a:buNone/>
              <a:defRPr sz="1400">
                <a:solidFill>
                  <a:schemeClr val="tx1">
                    <a:tint val="75000"/>
                  </a:schemeClr>
                </a:solidFill>
              </a:defRPr>
            </a:lvl4pPr>
            <a:lvl5pPr marL="1826021" indent="0">
              <a:buNone/>
              <a:defRPr sz="1400">
                <a:solidFill>
                  <a:schemeClr val="tx1">
                    <a:tint val="75000"/>
                  </a:schemeClr>
                </a:solidFill>
              </a:defRPr>
            </a:lvl5pPr>
            <a:lvl6pPr marL="2282529" indent="0">
              <a:buNone/>
              <a:defRPr sz="1400">
                <a:solidFill>
                  <a:schemeClr val="tx1">
                    <a:tint val="75000"/>
                  </a:schemeClr>
                </a:solidFill>
              </a:defRPr>
            </a:lvl6pPr>
            <a:lvl7pPr marL="2739032" indent="0">
              <a:buNone/>
              <a:defRPr sz="1400">
                <a:solidFill>
                  <a:schemeClr val="tx1">
                    <a:tint val="75000"/>
                  </a:schemeClr>
                </a:solidFill>
              </a:defRPr>
            </a:lvl7pPr>
            <a:lvl8pPr marL="3195539" indent="0">
              <a:buNone/>
              <a:defRPr sz="1400">
                <a:solidFill>
                  <a:schemeClr val="tx1">
                    <a:tint val="75000"/>
                  </a:schemeClr>
                </a:solidFill>
              </a:defRPr>
            </a:lvl8pPr>
            <a:lvl9pPr marL="365204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D6611B-7D61-44FD-B8C9-CFF3ACA997E3}" type="datetime1">
              <a:rPr lang="en-US" smtClean="0"/>
              <a:pPr/>
              <a:t>9/17/2019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74320" y="1952513"/>
            <a:ext cx="4222865" cy="417934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952513"/>
            <a:ext cx="4222865" cy="417934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AFFA176-225F-4B07-9B7F-9561F23B148F}" type="datetime1">
              <a:rPr lang="en-US" smtClean="0"/>
              <a:pPr/>
              <a:t>9/17/2019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5641" y="2081605"/>
            <a:ext cx="4040188" cy="639762"/>
          </a:xfrm>
        </p:spPr>
        <p:txBody>
          <a:bodyPr anchor="b"/>
          <a:lstStyle>
            <a:lvl1pPr marL="0" indent="0">
              <a:buNone/>
              <a:defRPr sz="2400" b="1"/>
            </a:lvl1pPr>
            <a:lvl2pPr marL="456506" indent="0">
              <a:buNone/>
              <a:defRPr sz="2000" b="1"/>
            </a:lvl2pPr>
            <a:lvl3pPr marL="913010" indent="0">
              <a:buNone/>
              <a:defRPr sz="1800" b="1"/>
            </a:lvl3pPr>
            <a:lvl4pPr marL="1369517" indent="0">
              <a:buNone/>
              <a:defRPr sz="1600" b="1"/>
            </a:lvl4pPr>
            <a:lvl5pPr marL="1826021" indent="0">
              <a:buNone/>
              <a:defRPr sz="1600" b="1"/>
            </a:lvl5pPr>
            <a:lvl6pPr marL="2282529" indent="0">
              <a:buNone/>
              <a:defRPr sz="1600" b="1"/>
            </a:lvl6pPr>
            <a:lvl7pPr marL="2739032" indent="0">
              <a:buNone/>
              <a:defRPr sz="1600" b="1"/>
            </a:lvl7pPr>
            <a:lvl8pPr marL="3195539" indent="0">
              <a:buNone/>
              <a:defRPr sz="1600" b="1"/>
            </a:lvl8pPr>
            <a:lvl9pPr marL="365204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759337"/>
            <a:ext cx="4040188" cy="33725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38" y="2081605"/>
            <a:ext cx="4041775" cy="639762"/>
          </a:xfrm>
        </p:spPr>
        <p:txBody>
          <a:bodyPr anchor="b"/>
          <a:lstStyle>
            <a:lvl1pPr marL="0" indent="0">
              <a:buNone/>
              <a:defRPr sz="2400" b="1"/>
            </a:lvl1pPr>
            <a:lvl2pPr marL="456506" indent="0">
              <a:buNone/>
              <a:defRPr sz="2000" b="1"/>
            </a:lvl2pPr>
            <a:lvl3pPr marL="913010" indent="0">
              <a:buNone/>
              <a:defRPr sz="1800" b="1"/>
            </a:lvl3pPr>
            <a:lvl4pPr marL="1369517" indent="0">
              <a:buNone/>
              <a:defRPr sz="1600" b="1"/>
            </a:lvl4pPr>
            <a:lvl5pPr marL="1826021" indent="0">
              <a:buNone/>
              <a:defRPr sz="1600" b="1"/>
            </a:lvl5pPr>
            <a:lvl6pPr marL="2282529" indent="0">
              <a:buNone/>
              <a:defRPr sz="1600" b="1"/>
            </a:lvl6pPr>
            <a:lvl7pPr marL="2739032" indent="0">
              <a:buNone/>
              <a:defRPr sz="1600" b="1"/>
            </a:lvl7pPr>
            <a:lvl8pPr marL="3195539" indent="0">
              <a:buNone/>
              <a:defRPr sz="1600" b="1"/>
            </a:lvl8pPr>
            <a:lvl9pPr marL="365204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8" y="2759337"/>
            <a:ext cx="4041775" cy="33725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D468908-781E-4EDC-83E6-176B40AC7E4A}" type="datetime1">
              <a:rPr lang="en-US" smtClean="0"/>
              <a:pPr/>
              <a:t>9/17/2019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210CD5-FE79-4F81-BB3D-DC067502B3AF}" type="datetime1">
              <a:rPr lang="en-US" smtClean="0"/>
              <a:pPr/>
              <a:t>9/17/2019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DF928E-FA80-495C-8517-60BBDAFE33AF}" type="datetime1">
              <a:rPr lang="en-US" smtClean="0"/>
              <a:pPr/>
              <a:t>9/17/2019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
        <p:nvSpPr>
          <p:cNvPr id="5" name="Title 1"/>
          <p:cNvSpPr>
            <a:spLocks noGrp="1"/>
          </p:cNvSpPr>
          <p:nvPr>
            <p:ph type="title"/>
          </p:nvPr>
        </p:nvSpPr>
        <p:spPr>
          <a:xfrm>
            <a:off x="299258" y="992395"/>
            <a:ext cx="8520545" cy="911711"/>
          </a:xfrm>
        </p:spPr>
        <p:txBody>
          <a:bodyPr/>
          <a:lstStyle/>
          <a:p>
            <a:r>
              <a:rPr lang="en-US"/>
              <a:t>Click to edit Master title style</a:t>
            </a:r>
          </a:p>
        </p:txBody>
      </p:sp>
      <p:sp>
        <p:nvSpPr>
          <p:cNvPr id="6" name="Content Placeholder 2"/>
          <p:cNvSpPr>
            <a:spLocks noGrp="1"/>
          </p:cNvSpPr>
          <p:nvPr>
            <p:ph idx="1"/>
          </p:nvPr>
        </p:nvSpPr>
        <p:spPr>
          <a:xfrm>
            <a:off x="299258" y="2097741"/>
            <a:ext cx="8520545" cy="42277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txBox="1">
            <a:spLocks/>
          </p:cNvSpPr>
          <p:nvPr userDrawn="1"/>
        </p:nvSpPr>
        <p:spPr>
          <a:xfrm>
            <a:off x="307571" y="6406181"/>
            <a:ext cx="1870364" cy="306593"/>
          </a:xfrm>
          <a:prstGeom prst="rect">
            <a:avLst/>
          </a:prstGeom>
        </p:spPr>
        <p:txBody>
          <a:bodyPr vert="horz" lIns="91301" tIns="45652" rIns="91301" bIns="45652" rtlCol="0" anchor="ctr"/>
          <a:lstStyle/>
          <a:p>
            <a:pPr marL="0" marR="0" lvl="0" indent="0" algn="l" defTabSz="913010" rtl="0" eaLnBrk="1" fontAlgn="auto" latinLnBrk="0" hangingPunct="1">
              <a:lnSpc>
                <a:spcPct val="100000"/>
              </a:lnSpc>
              <a:spcBef>
                <a:spcPts val="0"/>
              </a:spcBef>
              <a:spcAft>
                <a:spcPts val="0"/>
              </a:spcAft>
              <a:buClrTx/>
              <a:buSzTx/>
              <a:buFontTx/>
              <a:buNone/>
              <a:tabLst/>
              <a:defRPr/>
            </a:pPr>
            <a:fld id="{B6CAB80B-39B1-40A9-9D70-E337B97384B5}" type="datetimeFigureOut">
              <a:rPr kumimoji="0" lang="en-US" sz="14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l" defTabSz="913010" rtl="0" eaLnBrk="1" fontAlgn="auto" latinLnBrk="0" hangingPunct="1">
                <a:lnSpc>
                  <a:spcPct val="100000"/>
                </a:lnSpc>
                <a:spcBef>
                  <a:spcPts val="0"/>
                </a:spcBef>
                <a:spcAft>
                  <a:spcPts val="0"/>
                </a:spcAft>
                <a:buClrTx/>
                <a:buSzTx/>
                <a:buFontTx/>
                <a:buNone/>
                <a:tabLst/>
                <a:defRPr/>
              </a:pPr>
              <a:t>9/17/2019</a:t>
            </a:fld>
            <a:endParaRPr kumimoji="0" lang="en-US" sz="1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8" name="Slide Number Placeholder 5"/>
          <p:cNvSpPr txBox="1">
            <a:spLocks/>
          </p:cNvSpPr>
          <p:nvPr userDrawn="1"/>
        </p:nvSpPr>
        <p:spPr>
          <a:xfrm>
            <a:off x="6691745" y="6406182"/>
            <a:ext cx="2133600" cy="314661"/>
          </a:xfrm>
          <a:prstGeom prst="rect">
            <a:avLst/>
          </a:prstGeom>
        </p:spPr>
        <p:txBody>
          <a:bodyPr vert="horz" lIns="91301" tIns="45652" rIns="91301" bIns="45652" rtlCol="0" anchor="ctr"/>
          <a:lstStyle/>
          <a:p>
            <a:pPr marL="0" marR="0" lvl="0" indent="0" algn="r" defTabSz="91301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9" name="Line 38"/>
          <p:cNvSpPr>
            <a:spLocks noChangeShapeType="1"/>
          </p:cNvSpPr>
          <p:nvPr userDrawn="1"/>
        </p:nvSpPr>
        <p:spPr bwMode="auto">
          <a:xfrm>
            <a:off x="301627" y="2019860"/>
            <a:ext cx="8520545" cy="0"/>
          </a:xfrm>
          <a:prstGeom prst="line">
            <a:avLst/>
          </a:prstGeom>
          <a:noFill/>
          <a:ln w="19050">
            <a:solidFill>
              <a:srgbClr val="000000"/>
            </a:solidFill>
            <a:round/>
            <a:headEnd/>
            <a:tailEnd/>
          </a:ln>
          <a:effectLst/>
        </p:spPr>
        <p:txBody>
          <a:bodyPr wrap="none" lIns="91301" tIns="45652" rIns="91301" bIns="45652" anchor="ctr"/>
          <a:lstStyle/>
          <a:p>
            <a:pPr>
              <a:defRPr/>
            </a:pPr>
            <a:endParaRPr lang="en-US" dirty="0">
              <a:latin typeface="Arial" pitchFamily="34" charset="0"/>
              <a:cs typeface="Arial" pitchFamily="34" charset="0"/>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1145689"/>
            <a:ext cx="3008313"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1143001"/>
            <a:ext cx="5111750" cy="500230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4" y="2355925"/>
            <a:ext cx="3008313" cy="3775934"/>
          </a:xfrm>
        </p:spPr>
        <p:txBody>
          <a:bodyPr/>
          <a:lstStyle>
            <a:lvl1pPr marL="0" indent="0">
              <a:buNone/>
              <a:defRPr sz="1400"/>
            </a:lvl1pPr>
            <a:lvl2pPr marL="456506" indent="0">
              <a:buNone/>
              <a:defRPr sz="1200"/>
            </a:lvl2pPr>
            <a:lvl3pPr marL="913010" indent="0">
              <a:buNone/>
              <a:defRPr sz="1000"/>
            </a:lvl3pPr>
            <a:lvl4pPr marL="1369517" indent="0">
              <a:buNone/>
              <a:defRPr sz="900"/>
            </a:lvl4pPr>
            <a:lvl5pPr marL="1826021" indent="0">
              <a:buNone/>
              <a:defRPr sz="900"/>
            </a:lvl5pPr>
            <a:lvl6pPr marL="2282529" indent="0">
              <a:buNone/>
              <a:defRPr sz="900"/>
            </a:lvl6pPr>
            <a:lvl7pPr marL="2739032" indent="0">
              <a:buNone/>
              <a:defRPr sz="900"/>
            </a:lvl7pPr>
            <a:lvl8pPr marL="3195539" indent="0">
              <a:buNone/>
              <a:defRPr sz="900"/>
            </a:lvl8pPr>
            <a:lvl9pPr marL="365204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512D8A-7637-476D-AEED-A3466B06EE1F}" type="datetime1">
              <a:rPr lang="en-US" smtClean="0"/>
              <a:pPr/>
              <a:t>9/17/2019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008531"/>
            <a:ext cx="5486400" cy="3719456"/>
          </a:xfrm>
        </p:spPr>
        <p:txBody>
          <a:bodyPr/>
          <a:lstStyle>
            <a:lvl1pPr marL="0" indent="0">
              <a:buNone/>
              <a:defRPr sz="3200"/>
            </a:lvl1pPr>
            <a:lvl2pPr marL="456506" indent="0">
              <a:buNone/>
              <a:defRPr sz="2800"/>
            </a:lvl2pPr>
            <a:lvl3pPr marL="913010" indent="0">
              <a:buNone/>
              <a:defRPr sz="2400"/>
            </a:lvl3pPr>
            <a:lvl4pPr marL="1369517" indent="0">
              <a:buNone/>
              <a:defRPr sz="2000"/>
            </a:lvl4pPr>
            <a:lvl5pPr marL="1826021" indent="0">
              <a:buNone/>
              <a:defRPr sz="2000"/>
            </a:lvl5pPr>
            <a:lvl6pPr marL="2282529" indent="0">
              <a:buNone/>
              <a:defRPr sz="2000"/>
            </a:lvl6pPr>
            <a:lvl7pPr marL="2739032" indent="0">
              <a:buNone/>
              <a:defRPr sz="2000"/>
            </a:lvl7pPr>
            <a:lvl8pPr marL="3195539" indent="0">
              <a:buNone/>
              <a:defRPr sz="2000"/>
            </a:lvl8pPr>
            <a:lvl9pPr marL="3652043"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506" indent="0">
              <a:buNone/>
              <a:defRPr sz="1200"/>
            </a:lvl2pPr>
            <a:lvl3pPr marL="913010" indent="0">
              <a:buNone/>
              <a:defRPr sz="1000"/>
            </a:lvl3pPr>
            <a:lvl4pPr marL="1369517" indent="0">
              <a:buNone/>
              <a:defRPr sz="900"/>
            </a:lvl4pPr>
            <a:lvl5pPr marL="1826021" indent="0">
              <a:buNone/>
              <a:defRPr sz="900"/>
            </a:lvl5pPr>
            <a:lvl6pPr marL="2282529" indent="0">
              <a:buNone/>
              <a:defRPr sz="900"/>
            </a:lvl6pPr>
            <a:lvl7pPr marL="2739032" indent="0">
              <a:buNone/>
              <a:defRPr sz="900"/>
            </a:lvl7pPr>
            <a:lvl8pPr marL="3195539" indent="0">
              <a:buNone/>
              <a:defRPr sz="900"/>
            </a:lvl8pPr>
            <a:lvl9pPr marL="365204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7178A5-A0A8-4972-9ADC-8014F2611BCB}" type="datetime1">
              <a:rPr lang="en-US" smtClean="0"/>
              <a:pPr/>
              <a:t>9/17/2019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6"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E2E33CE-B680-488E-9B5F-E783308BB3D9}" type="datetimeFigureOut">
              <a:rPr lang="en-US" smtClean="0"/>
              <a:t>9/17/2019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A11D5E-AEE0-421C-9EF7-59958261D7F7}" type="slidenum">
              <a:rPr lang="en-US" smtClean="0"/>
              <a:t>‹#›</a:t>
            </a:fld>
            <a:endParaRPr lang="en-US" dirty="0"/>
          </a:p>
        </p:txBody>
      </p:sp>
    </p:spTree>
    <p:extLst>
      <p:ext uri="{BB962C8B-B14F-4D97-AF65-F5344CB8AC3E}">
        <p14:creationId xmlns:p14="http://schemas.microsoft.com/office/powerpoint/2010/main" val="257713342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01A80B-BA2A-4C77-BB16-5168A73D2124}" type="datetime1">
              <a:rPr lang="en-US" smtClean="0"/>
              <a:pPr/>
              <a:t>9/17/2019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73075"/>
            <a:ext cx="2057400" cy="50345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2" y="1073075"/>
            <a:ext cx="6018415" cy="505071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C8922F-A6C4-497D-A90E-B0F6E0762035}" type="datetime1">
              <a:rPr lang="en-US" smtClean="0"/>
              <a:pPr/>
              <a:t>9/17/2019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nchor="t" anchorCtr="0"/>
          <a:lstStyle>
            <a:lvl1pPr>
              <a:defRPr>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77091" y="2084307"/>
            <a:ext cx="8337665" cy="2542095"/>
          </a:xfrm>
          <a:noFill/>
          <a:ln w="9525">
            <a:noFill/>
            <a:miter lim="800000"/>
            <a:headEnd/>
            <a:tailEnd/>
          </a:ln>
          <a:effectLst/>
        </p:spPr>
        <p:txBody>
          <a:bodyPr lIns="91262" tIns="45632" rIns="91262" bIns="45632" numCol="6">
            <a:spAutoFit/>
          </a:bodyPr>
          <a:lstStyle>
            <a:lvl1pPr algn="l" defTabSz="913218" rtl="0" fontAlgn="base">
              <a:lnSpc>
                <a:spcPts val="718"/>
              </a:lnSpc>
              <a:spcAft>
                <a:spcPct val="0"/>
              </a:spcAft>
              <a:buNone/>
              <a:defRPr lang="en-US" sz="800" b="1" kern="1200" smtClean="0">
                <a:solidFill>
                  <a:srgbClr val="000000"/>
                </a:solidFill>
                <a:latin typeface="Arial" pitchFamily="34" charset="0"/>
                <a:ea typeface="+mn-ea"/>
                <a:cs typeface="Arial" pitchFamily="34" charset="0"/>
              </a:defRPr>
            </a:lvl1pPr>
            <a:lvl2pPr algn="l" defTabSz="913218" rtl="0" fontAlgn="base">
              <a:lnSpc>
                <a:spcPts val="718"/>
              </a:lnSpc>
              <a:spcAft>
                <a:spcPct val="0"/>
              </a:spcAft>
              <a:buNone/>
              <a:defRPr lang="en-US" sz="800" b="0" kern="1200" smtClean="0">
                <a:solidFill>
                  <a:srgbClr val="000000"/>
                </a:solidFill>
                <a:latin typeface="Arial" pitchFamily="34" charset="0"/>
                <a:ea typeface="+mn-ea"/>
                <a:cs typeface="Arial" pitchFamily="34" charset="0"/>
              </a:defRPr>
            </a:lvl2pPr>
            <a:lvl3pPr algn="l" defTabSz="913218" rtl="0" fontAlgn="base">
              <a:lnSpc>
                <a:spcPts val="718"/>
              </a:lnSpc>
              <a:spcAft>
                <a:spcPct val="0"/>
              </a:spcAft>
              <a:buNone/>
              <a:defRPr lang="en-US" sz="800" b="0" kern="1200" smtClean="0">
                <a:solidFill>
                  <a:srgbClr val="000000"/>
                </a:solidFill>
                <a:latin typeface="Arial" pitchFamily="34" charset="0"/>
                <a:ea typeface="+mn-ea"/>
                <a:cs typeface="Arial" pitchFamily="34" charset="0"/>
              </a:defRPr>
            </a:lvl3pPr>
            <a:lvl4pPr algn="l" defTabSz="913218" rtl="0" fontAlgn="base">
              <a:lnSpc>
                <a:spcPts val="718"/>
              </a:lnSpc>
              <a:spcAft>
                <a:spcPct val="0"/>
              </a:spcAft>
              <a:buNone/>
              <a:defRPr lang="en-US" sz="800" b="0" kern="1200" smtClean="0">
                <a:solidFill>
                  <a:srgbClr val="000000"/>
                </a:solidFill>
                <a:latin typeface="Arial" pitchFamily="34" charset="0"/>
                <a:ea typeface="+mn-ea"/>
                <a:cs typeface="Arial" pitchFamily="34" charset="0"/>
              </a:defRPr>
            </a:lvl4pPr>
            <a:lvl5pPr algn="l" defTabSz="913218" rtl="0" fontAlgn="base">
              <a:lnSpc>
                <a:spcPts val="718"/>
              </a:lnSpc>
              <a:spcAft>
                <a:spcPct val="0"/>
              </a:spcAft>
              <a:buNone/>
              <a:defRPr lang="en-US" sz="800" b="0" kern="1200" dirty="0">
                <a:solidFill>
                  <a:srgbClr val="000000"/>
                </a:solidFill>
                <a:latin typeface="Arial" pitchFamily="34" charset="0"/>
                <a:ea typeface="+mn-ea"/>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3B01C0AA-BC15-41F2-9DAC-0E0F78AC436D}" type="datetime1">
              <a:rPr lang="en-US" smtClean="0"/>
              <a:pPr>
                <a:defRPr/>
              </a:pPr>
              <a:t>9/17/2019</a:t>
            </a:fld>
            <a:endParaRPr lang="en-US" dirty="0"/>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MAPS">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49166" rIns="0" anchor="t" anchorCtr="0">
            <a:noAutofit/>
          </a:bodyPr>
          <a:lstStyle>
            <a:lvl1pPr>
              <a:defRPr>
                <a:latin typeface="Arial" pitchFamily="34" charset="0"/>
                <a:cs typeface="Arial" pitchFamily="34" charset="0"/>
              </a:defRPr>
            </a:lvl1pPr>
          </a:lstStyle>
          <a:p>
            <a:r>
              <a:rPr lang="en-US"/>
              <a:t>Click to edit Master title style</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E76E0380-880C-43F0-B23B-CD9F5C48CB20}" type="datetime1">
              <a:rPr lang="en-US" smtClean="0"/>
              <a:pPr>
                <a:defRPr/>
              </a:pPr>
              <a:t>9/17/2019</a:t>
            </a:fld>
            <a:endParaRPr lang="en-US" dirty="0"/>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a:t>Page </a:t>
            </a:r>
            <a:fld id="{01E16EBA-0216-4FA1-BFEC-225E79399361}" type="slidenum">
              <a:rPr lang="en-US" smtClean="0"/>
              <a:pPr/>
              <a:t>‹#›</a:t>
            </a:fld>
            <a:endParaRPr lang="en-US" dirty="0"/>
          </a:p>
        </p:txBody>
      </p:sp>
      <p:sp>
        <p:nvSpPr>
          <p:cNvPr id="7" name="Content Placeholder 2"/>
          <p:cNvSpPr>
            <a:spLocks noGrp="1"/>
          </p:cNvSpPr>
          <p:nvPr>
            <p:ph idx="1"/>
          </p:nvPr>
        </p:nvSpPr>
        <p:spPr>
          <a:xfrm>
            <a:off x="277091" y="2084294"/>
            <a:ext cx="8337665" cy="754002"/>
          </a:xfrm>
          <a:noFill/>
          <a:ln w="9525">
            <a:noFill/>
            <a:miter lim="800000"/>
            <a:headEnd/>
            <a:tailEnd/>
          </a:ln>
          <a:effectLst/>
        </p:spPr>
        <p:txBody>
          <a:bodyPr wrap="square" lIns="91262" tIns="45632" rIns="91262" bIns="45632" numCol="6">
            <a:spAutoFit/>
          </a:bodyPr>
          <a:lstStyle>
            <a:lvl1pPr algn="l" defTabSz="913218" rtl="0" eaLnBrk="1" fontAlgn="base" hangingPunct="1">
              <a:lnSpc>
                <a:spcPts val="718"/>
              </a:lnSpc>
              <a:spcBef>
                <a:spcPct val="25000"/>
              </a:spcBef>
              <a:spcAft>
                <a:spcPct val="0"/>
              </a:spcAft>
              <a:buNone/>
              <a:defRPr lang="en-US" sz="800" b="1" kern="1200" dirty="0" smtClean="0">
                <a:solidFill>
                  <a:srgbClr val="000000"/>
                </a:solidFill>
                <a:latin typeface="Arial" pitchFamily="34" charset="0"/>
                <a:ea typeface="+mn-ea"/>
                <a:cs typeface="Arial" pitchFamily="34" charset="0"/>
              </a:defRPr>
            </a:lvl1pPr>
            <a:lvl2pPr algn="l" defTabSz="913218" rtl="0" eaLnBrk="1" fontAlgn="base" hangingPunct="1">
              <a:lnSpc>
                <a:spcPts val="718"/>
              </a:lnSpc>
              <a:spcBef>
                <a:spcPct val="25000"/>
              </a:spcBef>
              <a:spcAft>
                <a:spcPct val="0"/>
              </a:spcAft>
              <a:buNone/>
              <a:defRPr lang="en-US" sz="800" b="0" kern="1200" dirty="0" smtClean="0">
                <a:solidFill>
                  <a:srgbClr val="000000"/>
                </a:solidFill>
                <a:latin typeface="Arial" pitchFamily="34" charset="0"/>
                <a:ea typeface="+mn-ea"/>
                <a:cs typeface="Arial" pitchFamily="34" charset="0"/>
              </a:defRPr>
            </a:lvl2pPr>
            <a:lvl3pPr marL="1081648" algn="l" defTabSz="913218" rtl="0" eaLnBrk="1" fontAlgn="base" hangingPunct="1">
              <a:lnSpc>
                <a:spcPts val="718"/>
              </a:lnSpc>
              <a:spcBef>
                <a:spcPct val="25000"/>
              </a:spcBef>
              <a:spcAft>
                <a:spcPct val="0"/>
              </a:spcAft>
              <a:buNone/>
              <a:defRPr lang="en-US" sz="800" b="0" kern="1200" dirty="0" smtClean="0">
                <a:solidFill>
                  <a:srgbClr val="000000"/>
                </a:solidFill>
                <a:latin typeface="Arial" pitchFamily="34" charset="0"/>
                <a:ea typeface="+mn-ea"/>
                <a:cs typeface="Arial" pitchFamily="34" charset="0"/>
              </a:defRPr>
            </a:lvl3pPr>
            <a:lvl4pPr marL="1425812" algn="l" defTabSz="913218" rtl="0" eaLnBrk="1" fontAlgn="base" hangingPunct="1">
              <a:lnSpc>
                <a:spcPts val="718"/>
              </a:lnSpc>
              <a:spcBef>
                <a:spcPts val="145"/>
              </a:spcBef>
              <a:spcAft>
                <a:spcPct val="0"/>
              </a:spcAft>
              <a:buNone/>
              <a:defRPr lang="en-US" sz="800" b="0" kern="1200" dirty="0" smtClean="0">
                <a:solidFill>
                  <a:srgbClr val="000000"/>
                </a:solidFill>
                <a:latin typeface="Arial" pitchFamily="34" charset="0"/>
                <a:ea typeface="+mn-ea"/>
                <a:cs typeface="Arial" pitchFamily="34" charset="0"/>
              </a:defRPr>
            </a:lvl4pPr>
            <a:lvl5pPr marL="1769973" algn="l" defTabSz="913218" rtl="0" eaLnBrk="1" fontAlgn="base" hangingPunct="1">
              <a:lnSpc>
                <a:spcPts val="718"/>
              </a:lnSpc>
              <a:spcBef>
                <a:spcPts val="145"/>
              </a:spcBef>
              <a:spcAft>
                <a:spcPct val="0"/>
              </a:spcAft>
              <a:buNone/>
              <a:defRPr lang="en-US" sz="800" b="0" kern="1200" dirty="0">
                <a:solidFill>
                  <a:srgbClr val="000000"/>
                </a:solidFill>
                <a:latin typeface="Arial" pitchFamily="34" charset="0"/>
                <a:ea typeface="+mn-ea"/>
                <a:cs typeface="Arial" pitchFamily="34" charset="0"/>
              </a:defRPr>
            </a:lvl5pPr>
          </a:lstStyle>
          <a:p>
            <a:pPr marL="285948" lvl="0" indent="-285948" algn="l" defTabSz="913218" rtl="0" eaLnBrk="1" fontAlgn="base" hangingPunct="1">
              <a:lnSpc>
                <a:spcPts val="718"/>
              </a:lnSpc>
              <a:spcBef>
                <a:spcPct val="25000"/>
              </a:spcBef>
              <a:spcAft>
                <a:spcPct val="0"/>
              </a:spcAft>
              <a:buNone/>
            </a:pPr>
            <a:r>
              <a:rPr lang="en-US"/>
              <a:t>Click to edit Master text styles</a:t>
            </a:r>
          </a:p>
          <a:p>
            <a:pPr marL="285948" lvl="1" indent="-285948" algn="l" defTabSz="913218" rtl="0" eaLnBrk="1" fontAlgn="base" hangingPunct="1">
              <a:lnSpc>
                <a:spcPts val="718"/>
              </a:lnSpc>
              <a:spcBef>
                <a:spcPct val="25000"/>
              </a:spcBef>
              <a:spcAft>
                <a:spcPct val="0"/>
              </a:spcAft>
              <a:buNone/>
            </a:pPr>
            <a:r>
              <a:rPr lang="en-US"/>
              <a:t>Second level</a:t>
            </a:r>
          </a:p>
          <a:p>
            <a:pPr marL="285948" lvl="2" indent="-285948" algn="l" defTabSz="913218" rtl="0" eaLnBrk="1" fontAlgn="base" hangingPunct="1">
              <a:lnSpc>
                <a:spcPts val="718"/>
              </a:lnSpc>
              <a:spcBef>
                <a:spcPct val="25000"/>
              </a:spcBef>
              <a:spcAft>
                <a:spcPct val="0"/>
              </a:spcAft>
              <a:buNone/>
            </a:pPr>
            <a:r>
              <a:rPr lang="en-US"/>
              <a:t>Third level</a:t>
            </a:r>
          </a:p>
          <a:p>
            <a:pPr marL="285948" lvl="3" indent="-285948" algn="l" defTabSz="913218" rtl="0" eaLnBrk="1" fontAlgn="base" hangingPunct="1">
              <a:lnSpc>
                <a:spcPts val="718"/>
              </a:lnSpc>
              <a:spcBef>
                <a:spcPct val="25000"/>
              </a:spcBef>
              <a:spcAft>
                <a:spcPct val="0"/>
              </a:spcAft>
              <a:buNone/>
            </a:pPr>
            <a:r>
              <a:rPr lang="en-US"/>
              <a:t>Fourth level</a:t>
            </a:r>
          </a:p>
          <a:p>
            <a:pPr marL="285948" lvl="4" indent="-285948" algn="l" defTabSz="913218" rtl="0" eaLnBrk="1" fontAlgn="base" hangingPunct="1">
              <a:lnSpc>
                <a:spcPts val="718"/>
              </a:lnSpc>
              <a:spcBef>
                <a:spcPct val="25000"/>
              </a:spcBef>
              <a:spcAft>
                <a:spcPct val="0"/>
              </a:spcAft>
              <a:buNone/>
            </a:pPr>
            <a:r>
              <a:rPr lang="en-US"/>
              <a:t>Fifth level</a:t>
            </a:r>
            <a:endParaRPr lang="en-US" dirty="0"/>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277093" y="2353235"/>
            <a:ext cx="8527473" cy="1461939"/>
          </a:xfrm>
          <a:noFill/>
          <a:ln w="9525">
            <a:noFill/>
            <a:miter lim="800000"/>
            <a:headEnd/>
            <a:tailEnd/>
          </a:ln>
          <a:effectLst/>
        </p:spPr>
        <p:txBody>
          <a:bodyPr wrap="square" lIns="0" tIns="0" rIns="0" bIns="0">
            <a:spAutoFit/>
          </a:bodyPr>
          <a:lstStyle>
            <a:lvl1pPr algn="l" rtl="0" eaLnBrk="0" fontAlgn="base" hangingPunct="0">
              <a:lnSpc>
                <a:spcPct val="95000"/>
              </a:lnSpc>
              <a:spcBef>
                <a:spcPct val="0"/>
              </a:spcBef>
              <a:spcAft>
                <a:spcPct val="0"/>
              </a:spcAft>
              <a:buFont typeface="Arial" pitchFamily="34" charset="0"/>
              <a:buNone/>
              <a:defRPr lang="en-US" sz="2000" b="1" kern="1200" smtClean="0">
                <a:solidFill>
                  <a:srgbClr val="000000"/>
                </a:solidFill>
                <a:latin typeface="Arial" pitchFamily="34" charset="0"/>
                <a:ea typeface="+mn-ea"/>
                <a:cs typeface="Arial" pitchFamily="34" charset="0"/>
              </a:defRPr>
            </a:lvl1pPr>
            <a:lvl2pPr algn="l" rtl="0" eaLnBrk="0" fontAlgn="base" hangingPunct="0">
              <a:lnSpc>
                <a:spcPct val="95000"/>
              </a:lnSpc>
              <a:spcBef>
                <a:spcPct val="0"/>
              </a:spcBef>
              <a:spcAft>
                <a:spcPct val="0"/>
              </a:spcAft>
              <a:buFont typeface="Arial" pitchFamily="34" charset="0"/>
              <a:buNone/>
              <a:defRPr lang="en-US" sz="2000" b="1" kern="1200" smtClean="0">
                <a:solidFill>
                  <a:srgbClr val="000000"/>
                </a:solidFill>
                <a:latin typeface="Arial" pitchFamily="34" charset="0"/>
                <a:ea typeface="+mn-ea"/>
                <a:cs typeface="Arial" pitchFamily="34" charset="0"/>
              </a:defRPr>
            </a:lvl2pPr>
            <a:lvl3pPr algn="l" rtl="0" eaLnBrk="0" fontAlgn="base" hangingPunct="0">
              <a:lnSpc>
                <a:spcPct val="95000"/>
              </a:lnSpc>
              <a:spcBef>
                <a:spcPct val="0"/>
              </a:spcBef>
              <a:spcAft>
                <a:spcPct val="0"/>
              </a:spcAft>
              <a:buNone/>
              <a:defRPr lang="en-US" sz="2000" b="1" kern="1200" smtClean="0">
                <a:solidFill>
                  <a:srgbClr val="000000"/>
                </a:solidFill>
                <a:latin typeface="Arial" pitchFamily="34" charset="0"/>
                <a:ea typeface="+mn-ea"/>
                <a:cs typeface="Arial" pitchFamily="34" charset="0"/>
              </a:defRPr>
            </a:lvl3pPr>
            <a:lvl4pPr algn="l" rtl="0" eaLnBrk="0" fontAlgn="base" hangingPunct="0">
              <a:lnSpc>
                <a:spcPct val="95000"/>
              </a:lnSpc>
              <a:spcBef>
                <a:spcPct val="0"/>
              </a:spcBef>
              <a:spcAft>
                <a:spcPct val="0"/>
              </a:spcAft>
              <a:buNone/>
              <a:defRPr lang="en-US" sz="2000" b="1" kern="1200" smtClean="0">
                <a:solidFill>
                  <a:srgbClr val="000000"/>
                </a:solidFill>
                <a:latin typeface="Arial" pitchFamily="34" charset="0"/>
                <a:ea typeface="+mn-ea"/>
                <a:cs typeface="Arial" pitchFamily="34" charset="0"/>
              </a:defRPr>
            </a:lvl4pPr>
            <a:lvl5pPr algn="l" rtl="0" eaLnBrk="0" fontAlgn="base" hangingPunct="0">
              <a:lnSpc>
                <a:spcPct val="95000"/>
              </a:lnSpc>
              <a:spcBef>
                <a:spcPct val="0"/>
              </a:spcBef>
              <a:spcAft>
                <a:spcPct val="0"/>
              </a:spcAft>
              <a:buNone/>
              <a:defRPr lang="en-US" sz="2000" b="1" kern="1200" dirty="0">
                <a:solidFill>
                  <a:srgbClr val="000000"/>
                </a:solidFill>
                <a:latin typeface="Arial" pitchFamily="34" charset="0"/>
                <a:ea typeface="+mn-ea"/>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Line 38"/>
          <p:cNvSpPr>
            <a:spLocks noChangeShapeType="1"/>
          </p:cNvSpPr>
          <p:nvPr userDrawn="1"/>
        </p:nvSpPr>
        <p:spPr bwMode="auto">
          <a:xfrm>
            <a:off x="299258" y="2017059"/>
            <a:ext cx="8520545" cy="0"/>
          </a:xfrm>
          <a:prstGeom prst="line">
            <a:avLst/>
          </a:prstGeom>
          <a:noFill/>
          <a:ln w="19050">
            <a:solidFill>
              <a:srgbClr val="000000"/>
            </a:solidFill>
            <a:round/>
            <a:headEnd/>
            <a:tailEnd/>
          </a:ln>
          <a:effectLst/>
        </p:spPr>
        <p:txBody>
          <a:bodyPr wrap="none" lIns="101726" tIns="50863" rIns="101726" bIns="50863" anchor="ctr"/>
          <a:lstStyle/>
          <a:p>
            <a:pPr>
              <a:defRPr/>
            </a:pPr>
            <a:endParaRPr lang="en-US" dirty="0">
              <a:latin typeface="Arial" pitchFamily="34" charset="0"/>
              <a:cs typeface="Arial" pitchFamily="34" charset="0"/>
            </a:endParaRPr>
          </a:p>
        </p:txBody>
      </p:sp>
      <p:sp>
        <p:nvSpPr>
          <p:cNvPr id="11" name="Date Placeholder 3"/>
          <p:cNvSpPr>
            <a:spLocks noGrp="1"/>
          </p:cNvSpPr>
          <p:nvPr>
            <p:ph type="dt" sz="half" idx="10"/>
          </p:nvPr>
        </p:nvSpPr>
        <p:spPr>
          <a:xfrm>
            <a:off x="307571" y="6406181"/>
            <a:ext cx="1870364" cy="306593"/>
          </a:xfrm>
        </p:spPr>
        <p:txBody>
          <a:bodyPr/>
          <a:lstStyle/>
          <a:p>
            <a:fld id="{C0C1DF57-0694-4E80-A107-77D51588EA3C}" type="datetime1">
              <a:rPr lang="en-US" smtClean="0"/>
              <a:pPr/>
              <a:t>9/17/2019</a:t>
            </a:fld>
            <a:endParaRPr lang="en-US" dirty="0"/>
          </a:p>
        </p:txBody>
      </p:sp>
      <p:sp>
        <p:nvSpPr>
          <p:cNvPr id="12" name="Footer Placeholder 4"/>
          <p:cNvSpPr>
            <a:spLocks noGrp="1"/>
          </p:cNvSpPr>
          <p:nvPr>
            <p:ph type="ftr" sz="quarter" idx="11"/>
          </p:nvPr>
        </p:nvSpPr>
        <p:spPr>
          <a:xfrm>
            <a:off x="3124200" y="6406182"/>
            <a:ext cx="2895600" cy="314661"/>
          </a:xfrm>
        </p:spPr>
        <p:txBody>
          <a:bodyPr/>
          <a:lstStyle/>
          <a:p>
            <a:endParaRPr lang="en-US" dirty="0"/>
          </a:p>
        </p:txBody>
      </p:sp>
      <p:sp>
        <p:nvSpPr>
          <p:cNvPr id="13" name="Slide Number Placeholder 5"/>
          <p:cNvSpPr>
            <a:spLocks noGrp="1"/>
          </p:cNvSpPr>
          <p:nvPr>
            <p:ph type="sldNum" sz="quarter" idx="12"/>
          </p:nvPr>
        </p:nvSpPr>
        <p:spPr>
          <a:xfrm>
            <a:off x="6691745" y="6406182"/>
            <a:ext cx="2133600" cy="314661"/>
          </a:xfrm>
        </p:spPr>
        <p:txBody>
          <a:body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7571" y="1048873"/>
            <a:ext cx="8520545" cy="1621715"/>
          </a:xfrm>
        </p:spPr>
        <p:txBody>
          <a:bodyPr>
            <a:normAutofit/>
          </a:bodyPr>
          <a:lstStyle>
            <a:lvl1pPr algn="ctr">
              <a:defRPr sz="4000"/>
            </a:lvl1pPr>
          </a:lstStyle>
          <a:p>
            <a:r>
              <a:rPr lang="en-US"/>
              <a:t>Click to edit Master title style</a:t>
            </a:r>
            <a:endParaRPr lang="en-US" dirty="0"/>
          </a:p>
        </p:txBody>
      </p:sp>
      <p:sp>
        <p:nvSpPr>
          <p:cNvPr id="3" name="Subtitle 2"/>
          <p:cNvSpPr>
            <a:spLocks noGrp="1"/>
          </p:cNvSpPr>
          <p:nvPr>
            <p:ph type="subTitle" idx="1"/>
          </p:nvPr>
        </p:nvSpPr>
        <p:spPr>
          <a:xfrm>
            <a:off x="307571" y="2969110"/>
            <a:ext cx="8520545" cy="2630245"/>
          </a:xfrm>
        </p:spPr>
        <p:txBody>
          <a:bodyPr anchor="ctr" anchorCtr="0">
            <a:normAutofit/>
          </a:bodyPr>
          <a:lstStyle>
            <a:lvl1pPr marL="0" indent="0" algn="ctr">
              <a:buNone/>
              <a:defRPr sz="2800" b="1">
                <a:solidFill>
                  <a:srgbClr val="000000"/>
                </a:solidFill>
              </a:defRPr>
            </a:lvl1pPr>
            <a:lvl2pPr marL="456453" indent="0" algn="ctr">
              <a:buNone/>
              <a:defRPr>
                <a:solidFill>
                  <a:schemeClr val="tx1">
                    <a:tint val="75000"/>
                  </a:schemeClr>
                </a:solidFill>
              </a:defRPr>
            </a:lvl2pPr>
            <a:lvl3pPr marL="912903" indent="0" algn="ctr">
              <a:buNone/>
              <a:defRPr>
                <a:solidFill>
                  <a:schemeClr val="tx1">
                    <a:tint val="75000"/>
                  </a:schemeClr>
                </a:solidFill>
              </a:defRPr>
            </a:lvl3pPr>
            <a:lvl4pPr marL="1369357" indent="0" algn="ctr">
              <a:buNone/>
              <a:defRPr>
                <a:solidFill>
                  <a:schemeClr val="tx1">
                    <a:tint val="75000"/>
                  </a:schemeClr>
                </a:solidFill>
              </a:defRPr>
            </a:lvl4pPr>
            <a:lvl5pPr marL="1825808" indent="0" algn="ctr">
              <a:buNone/>
              <a:defRPr>
                <a:solidFill>
                  <a:schemeClr val="tx1">
                    <a:tint val="75000"/>
                  </a:schemeClr>
                </a:solidFill>
              </a:defRPr>
            </a:lvl5pPr>
            <a:lvl6pPr marL="2282262" indent="0" algn="ctr">
              <a:buNone/>
              <a:defRPr>
                <a:solidFill>
                  <a:schemeClr val="tx1">
                    <a:tint val="75000"/>
                  </a:schemeClr>
                </a:solidFill>
              </a:defRPr>
            </a:lvl6pPr>
            <a:lvl7pPr marL="2738711" indent="0" algn="ctr">
              <a:buNone/>
              <a:defRPr>
                <a:solidFill>
                  <a:schemeClr val="tx1">
                    <a:tint val="75000"/>
                  </a:schemeClr>
                </a:solidFill>
              </a:defRPr>
            </a:lvl7pPr>
            <a:lvl8pPr marL="3195166" indent="0" algn="ctr">
              <a:buNone/>
              <a:defRPr>
                <a:solidFill>
                  <a:schemeClr val="tx1">
                    <a:tint val="75000"/>
                  </a:schemeClr>
                </a:solidFill>
              </a:defRPr>
            </a:lvl8pPr>
            <a:lvl9pPr marL="3651616"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752A064-37AC-4417-92DE-4E8EF75B9F47}" type="datetime1">
              <a:rPr lang="en-US" smtClean="0"/>
              <a:pPr/>
              <a:t>9/17/2019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cxnSp>
        <p:nvCxnSpPr>
          <p:cNvPr id="8" name="Straight Connector 7"/>
          <p:cNvCxnSpPr/>
          <p:nvPr userDrawn="1"/>
        </p:nvCxnSpPr>
        <p:spPr>
          <a:xfrm>
            <a:off x="307571" y="2799678"/>
            <a:ext cx="8520545"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5pPr marL="1766692" indent="-226174" algn="l" rtl="0" eaLnBrk="1" fontAlgn="base" hangingPunct="1">
              <a:lnSpc>
                <a:spcPct val="85000"/>
              </a:lnSpc>
              <a:spcBef>
                <a:spcPct val="15000"/>
              </a:spcBef>
              <a:spcAft>
                <a:spcPct val="0"/>
              </a:spcAft>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E0149C-1F7A-4FE4-AA6D-C839E9EA7070}" type="datetime1">
              <a:rPr lang="en-US" smtClean="0"/>
              <a:pPr/>
              <a:t>9/17/2019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
        <p:nvSpPr>
          <p:cNvPr id="7" name="Line 38"/>
          <p:cNvSpPr>
            <a:spLocks noChangeShapeType="1"/>
          </p:cNvSpPr>
          <p:nvPr userDrawn="1"/>
        </p:nvSpPr>
        <p:spPr bwMode="auto">
          <a:xfrm>
            <a:off x="301627" y="2019860"/>
            <a:ext cx="8520545" cy="0"/>
          </a:xfrm>
          <a:prstGeom prst="line">
            <a:avLst/>
          </a:prstGeom>
          <a:noFill/>
          <a:ln w="19050">
            <a:solidFill>
              <a:srgbClr val="000000"/>
            </a:solidFill>
            <a:round/>
            <a:headEnd/>
            <a:tailEnd/>
          </a:ln>
          <a:effectLst/>
        </p:spPr>
        <p:txBody>
          <a:bodyPr wrap="none" lIns="91291" tIns="45646" rIns="91291" bIns="45646" anchor="ctr"/>
          <a:lstStyle/>
          <a:p>
            <a:pPr>
              <a:defRPr/>
            </a:pPr>
            <a:endParaRPr lang="en-US" dirty="0">
              <a:latin typeface="Arial" pitchFamily="34" charset="0"/>
              <a:cs typeface="Arial" pitchFamily="34" charset="0"/>
            </a:endParaRP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453" indent="0">
              <a:buNone/>
              <a:defRPr sz="1800">
                <a:solidFill>
                  <a:schemeClr val="tx1">
                    <a:tint val="75000"/>
                  </a:schemeClr>
                </a:solidFill>
              </a:defRPr>
            </a:lvl2pPr>
            <a:lvl3pPr marL="912903" indent="0">
              <a:buNone/>
              <a:defRPr sz="1600">
                <a:solidFill>
                  <a:schemeClr val="tx1">
                    <a:tint val="75000"/>
                  </a:schemeClr>
                </a:solidFill>
              </a:defRPr>
            </a:lvl3pPr>
            <a:lvl4pPr marL="1369357" indent="0">
              <a:buNone/>
              <a:defRPr sz="1400">
                <a:solidFill>
                  <a:schemeClr val="tx1">
                    <a:tint val="75000"/>
                  </a:schemeClr>
                </a:solidFill>
              </a:defRPr>
            </a:lvl4pPr>
            <a:lvl5pPr marL="1825808" indent="0">
              <a:buNone/>
              <a:defRPr sz="1400">
                <a:solidFill>
                  <a:schemeClr val="tx1">
                    <a:tint val="75000"/>
                  </a:schemeClr>
                </a:solidFill>
              </a:defRPr>
            </a:lvl5pPr>
            <a:lvl6pPr marL="2282262" indent="0">
              <a:buNone/>
              <a:defRPr sz="1400">
                <a:solidFill>
                  <a:schemeClr val="tx1">
                    <a:tint val="75000"/>
                  </a:schemeClr>
                </a:solidFill>
              </a:defRPr>
            </a:lvl6pPr>
            <a:lvl7pPr marL="2738711" indent="0">
              <a:buNone/>
              <a:defRPr sz="1400">
                <a:solidFill>
                  <a:schemeClr val="tx1">
                    <a:tint val="75000"/>
                  </a:schemeClr>
                </a:solidFill>
              </a:defRPr>
            </a:lvl7pPr>
            <a:lvl8pPr marL="3195166" indent="0">
              <a:buNone/>
              <a:defRPr sz="1400">
                <a:solidFill>
                  <a:schemeClr val="tx1">
                    <a:tint val="75000"/>
                  </a:schemeClr>
                </a:solidFill>
              </a:defRPr>
            </a:lvl8pPr>
            <a:lvl9pPr marL="3651616"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13AC8A-CB50-40C2-A995-188F860AE65A}" type="datetime1">
              <a:rPr lang="en-US" smtClean="0"/>
              <a:pPr/>
              <a:t>9/17/2019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77095" y="1949826"/>
            <a:ext cx="4218709" cy="41763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949826"/>
            <a:ext cx="4222865" cy="41763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91212-38F2-4D56-9F2C-690E319E7328}" type="datetime1">
              <a:rPr lang="en-US" smtClean="0"/>
              <a:pPr/>
              <a:t>9/17/2019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1E16EBA-0216-4FA1-BFEC-225E79399361}" type="slidenum">
              <a:rPr lang="en-US" smtClean="0"/>
              <a:pPr/>
              <a:t>‹#›</a:t>
            </a:fld>
            <a:endParaRPr lang="en-US" dirty="0"/>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5641" y="2084294"/>
            <a:ext cx="4040188" cy="639762"/>
          </a:xfrm>
        </p:spPr>
        <p:txBody>
          <a:bodyPr anchor="b"/>
          <a:lstStyle>
            <a:lvl1pPr marL="0" indent="0">
              <a:buNone/>
              <a:defRPr sz="2400" b="1"/>
            </a:lvl1pPr>
            <a:lvl2pPr marL="456453" indent="0">
              <a:buNone/>
              <a:defRPr sz="2000" b="1"/>
            </a:lvl2pPr>
            <a:lvl3pPr marL="912903" indent="0">
              <a:buNone/>
              <a:defRPr sz="1800" b="1"/>
            </a:lvl3pPr>
            <a:lvl4pPr marL="1369357" indent="0">
              <a:buNone/>
              <a:defRPr sz="1600" b="1"/>
            </a:lvl4pPr>
            <a:lvl5pPr marL="1825808" indent="0">
              <a:buNone/>
              <a:defRPr sz="1600" b="1"/>
            </a:lvl5pPr>
            <a:lvl6pPr marL="2282262" indent="0">
              <a:buNone/>
              <a:defRPr sz="1600" b="1"/>
            </a:lvl6pPr>
            <a:lvl7pPr marL="2738711" indent="0">
              <a:buNone/>
              <a:defRPr sz="1600" b="1"/>
            </a:lvl7pPr>
            <a:lvl8pPr marL="3195166" indent="0">
              <a:buNone/>
              <a:defRPr sz="1600" b="1"/>
            </a:lvl8pPr>
            <a:lvl9pPr marL="365161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756648"/>
            <a:ext cx="4040188" cy="33695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286" y="2084294"/>
            <a:ext cx="4041775" cy="639762"/>
          </a:xfrm>
        </p:spPr>
        <p:txBody>
          <a:bodyPr anchor="b"/>
          <a:lstStyle>
            <a:lvl1pPr marL="0" indent="0">
              <a:buNone/>
              <a:defRPr sz="2400" b="1"/>
            </a:lvl1pPr>
            <a:lvl2pPr marL="456453" indent="0">
              <a:buNone/>
              <a:defRPr sz="2000" b="1"/>
            </a:lvl2pPr>
            <a:lvl3pPr marL="912903" indent="0">
              <a:buNone/>
              <a:defRPr sz="1800" b="1"/>
            </a:lvl3pPr>
            <a:lvl4pPr marL="1369357" indent="0">
              <a:buNone/>
              <a:defRPr sz="1600" b="1"/>
            </a:lvl4pPr>
            <a:lvl5pPr marL="1825808" indent="0">
              <a:buNone/>
              <a:defRPr sz="1600" b="1"/>
            </a:lvl5pPr>
            <a:lvl6pPr marL="2282262" indent="0">
              <a:buNone/>
              <a:defRPr sz="1600" b="1"/>
            </a:lvl6pPr>
            <a:lvl7pPr marL="2738711" indent="0">
              <a:buNone/>
              <a:defRPr sz="1600" b="1"/>
            </a:lvl7pPr>
            <a:lvl8pPr marL="3195166" indent="0">
              <a:buNone/>
              <a:defRPr sz="1600" b="1"/>
            </a:lvl8pPr>
            <a:lvl9pPr marL="365161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9" y="2756648"/>
            <a:ext cx="4041775" cy="33695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90A6BC-580D-424A-96E1-C9A053D47B8F}" type="datetime1">
              <a:rPr lang="en-US" smtClean="0"/>
              <a:pPr/>
              <a:t>9/17/2019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2E33CE-B680-488E-9B5F-E783308BB3D9}" type="datetimeFigureOut">
              <a:rPr lang="en-US" smtClean="0"/>
              <a:t>9/17/2019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A11D5E-AEE0-421C-9EF7-59958261D7F7}" type="slidenum">
              <a:rPr lang="en-US" smtClean="0"/>
              <a:t>‹#›</a:t>
            </a:fld>
            <a:endParaRPr lang="en-US" dirty="0"/>
          </a:p>
        </p:txBody>
      </p:sp>
    </p:spTree>
    <p:extLst>
      <p:ext uri="{BB962C8B-B14F-4D97-AF65-F5344CB8AC3E}">
        <p14:creationId xmlns:p14="http://schemas.microsoft.com/office/powerpoint/2010/main" val="149633386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8B0E033-8EFF-4207-922B-5A6F58C5F699}" type="datetime1">
              <a:rPr lang="en-US" smtClean="0"/>
              <a:pPr/>
              <a:t>9/17/2019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4DC5A2-8A6D-462F-812E-572DB3B594B2}" type="datetime1">
              <a:rPr lang="en-US" smtClean="0"/>
              <a:pPr/>
              <a:t>9/17/2019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
        <p:nvSpPr>
          <p:cNvPr id="5" name="Title 1"/>
          <p:cNvSpPr>
            <a:spLocks noGrp="1"/>
          </p:cNvSpPr>
          <p:nvPr>
            <p:ph type="title"/>
          </p:nvPr>
        </p:nvSpPr>
        <p:spPr>
          <a:xfrm>
            <a:off x="299258" y="992395"/>
            <a:ext cx="8520545" cy="911711"/>
          </a:xfrm>
        </p:spPr>
        <p:txBody>
          <a:bodyPr/>
          <a:lstStyle/>
          <a:p>
            <a:r>
              <a:rPr lang="en-US"/>
              <a:t>Click to edit Master title style</a:t>
            </a:r>
          </a:p>
        </p:txBody>
      </p:sp>
      <p:sp>
        <p:nvSpPr>
          <p:cNvPr id="6" name="Content Placeholder 2"/>
          <p:cNvSpPr>
            <a:spLocks noGrp="1"/>
          </p:cNvSpPr>
          <p:nvPr>
            <p:ph idx="1"/>
          </p:nvPr>
        </p:nvSpPr>
        <p:spPr>
          <a:xfrm>
            <a:off x="299258" y="2097741"/>
            <a:ext cx="8520545" cy="42277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txBox="1">
            <a:spLocks/>
          </p:cNvSpPr>
          <p:nvPr userDrawn="1"/>
        </p:nvSpPr>
        <p:spPr>
          <a:xfrm>
            <a:off x="307571" y="6406181"/>
            <a:ext cx="1870364" cy="306593"/>
          </a:xfrm>
          <a:prstGeom prst="rect">
            <a:avLst/>
          </a:prstGeom>
        </p:spPr>
        <p:txBody>
          <a:bodyPr vert="horz" lIns="91291" tIns="45646" rIns="91291" bIns="45646" rtlCol="0" anchor="ctr"/>
          <a:lstStyle/>
          <a:p>
            <a:pPr marL="0" marR="0" lvl="0" indent="0" algn="l" defTabSz="912903" rtl="0" eaLnBrk="1" fontAlgn="auto" latinLnBrk="0" hangingPunct="1">
              <a:lnSpc>
                <a:spcPct val="100000"/>
              </a:lnSpc>
              <a:spcBef>
                <a:spcPts val="0"/>
              </a:spcBef>
              <a:spcAft>
                <a:spcPts val="0"/>
              </a:spcAft>
              <a:buClrTx/>
              <a:buSzTx/>
              <a:buFontTx/>
              <a:buNone/>
              <a:tabLst/>
              <a:defRPr/>
            </a:pPr>
            <a:fld id="{B6CAB80B-39B1-40A9-9D70-E337B97384B5}" type="datetimeFigureOut">
              <a:rPr kumimoji="0" lang="en-US" sz="14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l" defTabSz="912903" rtl="0" eaLnBrk="1" fontAlgn="auto" latinLnBrk="0" hangingPunct="1">
                <a:lnSpc>
                  <a:spcPct val="100000"/>
                </a:lnSpc>
                <a:spcBef>
                  <a:spcPts val="0"/>
                </a:spcBef>
                <a:spcAft>
                  <a:spcPts val="0"/>
                </a:spcAft>
                <a:buClrTx/>
                <a:buSzTx/>
                <a:buFontTx/>
                <a:buNone/>
                <a:tabLst/>
                <a:defRPr/>
              </a:pPr>
              <a:t>9/17/2019</a:t>
            </a:fld>
            <a:endParaRPr kumimoji="0" lang="en-US" sz="1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8" name="Slide Number Placeholder 5"/>
          <p:cNvSpPr txBox="1">
            <a:spLocks/>
          </p:cNvSpPr>
          <p:nvPr userDrawn="1"/>
        </p:nvSpPr>
        <p:spPr>
          <a:xfrm>
            <a:off x="6691745" y="6406182"/>
            <a:ext cx="2133600" cy="314661"/>
          </a:xfrm>
          <a:prstGeom prst="rect">
            <a:avLst/>
          </a:prstGeom>
        </p:spPr>
        <p:txBody>
          <a:bodyPr vert="horz" lIns="91291" tIns="45646" rIns="91291" bIns="45646" rtlCol="0" anchor="ctr"/>
          <a:lstStyle/>
          <a:p>
            <a:pPr marL="0" marR="0" lvl="0" indent="0" algn="r" defTabSz="91290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9" name="Line 38"/>
          <p:cNvSpPr>
            <a:spLocks noChangeShapeType="1"/>
          </p:cNvSpPr>
          <p:nvPr userDrawn="1"/>
        </p:nvSpPr>
        <p:spPr bwMode="auto">
          <a:xfrm>
            <a:off x="301627" y="2019860"/>
            <a:ext cx="8520545" cy="0"/>
          </a:xfrm>
          <a:prstGeom prst="line">
            <a:avLst/>
          </a:prstGeom>
          <a:noFill/>
          <a:ln w="19050">
            <a:solidFill>
              <a:srgbClr val="000000"/>
            </a:solidFill>
            <a:round/>
            <a:headEnd/>
            <a:tailEnd/>
          </a:ln>
          <a:effectLst/>
        </p:spPr>
        <p:txBody>
          <a:bodyPr wrap="none" lIns="91291" tIns="45646" rIns="91291" bIns="45646" anchor="ctr"/>
          <a:lstStyle/>
          <a:p>
            <a:pPr>
              <a:defRPr/>
            </a:pPr>
            <a:endParaRPr lang="en-US" dirty="0">
              <a:latin typeface="Arial" pitchFamily="34" charset="0"/>
              <a:cs typeface="Arial" pitchFamily="34" charset="0"/>
            </a:endParaRP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1143000"/>
            <a:ext cx="3008313"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1142998"/>
            <a:ext cx="5111750" cy="500230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4" y="2353237"/>
            <a:ext cx="3008313" cy="3772928"/>
          </a:xfrm>
        </p:spPr>
        <p:txBody>
          <a:bodyPr/>
          <a:lstStyle>
            <a:lvl1pPr marL="0" indent="0">
              <a:buNone/>
              <a:defRPr sz="1400"/>
            </a:lvl1pPr>
            <a:lvl2pPr marL="456453" indent="0">
              <a:buNone/>
              <a:defRPr sz="1200"/>
            </a:lvl2pPr>
            <a:lvl3pPr marL="912903" indent="0">
              <a:buNone/>
              <a:defRPr sz="1000"/>
            </a:lvl3pPr>
            <a:lvl4pPr marL="1369357" indent="0">
              <a:buNone/>
              <a:defRPr sz="900"/>
            </a:lvl4pPr>
            <a:lvl5pPr marL="1825808" indent="0">
              <a:buNone/>
              <a:defRPr sz="900"/>
            </a:lvl5pPr>
            <a:lvl6pPr marL="2282262" indent="0">
              <a:buNone/>
              <a:defRPr sz="900"/>
            </a:lvl6pPr>
            <a:lvl7pPr marL="2738711" indent="0">
              <a:buNone/>
              <a:defRPr sz="900"/>
            </a:lvl7pPr>
            <a:lvl8pPr marL="3195166" indent="0">
              <a:buNone/>
              <a:defRPr sz="900"/>
            </a:lvl8pPr>
            <a:lvl9pPr marL="3651616"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004899-C44D-4E7E-A3C8-6361523C5032}" type="datetime1">
              <a:rPr lang="en-US" smtClean="0"/>
              <a:pPr/>
              <a:t>9/17/2019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008530"/>
            <a:ext cx="5486400" cy="3719045"/>
          </a:xfrm>
        </p:spPr>
        <p:txBody>
          <a:bodyPr/>
          <a:lstStyle>
            <a:lvl1pPr marL="0" indent="0">
              <a:buNone/>
              <a:defRPr sz="3200"/>
            </a:lvl1pPr>
            <a:lvl2pPr marL="456453" indent="0">
              <a:buNone/>
              <a:defRPr sz="2800"/>
            </a:lvl2pPr>
            <a:lvl3pPr marL="912903" indent="0">
              <a:buNone/>
              <a:defRPr sz="2400"/>
            </a:lvl3pPr>
            <a:lvl4pPr marL="1369357" indent="0">
              <a:buNone/>
              <a:defRPr sz="2000"/>
            </a:lvl4pPr>
            <a:lvl5pPr marL="1825808" indent="0">
              <a:buNone/>
              <a:defRPr sz="2000"/>
            </a:lvl5pPr>
            <a:lvl6pPr marL="2282262" indent="0">
              <a:buNone/>
              <a:defRPr sz="2000"/>
            </a:lvl6pPr>
            <a:lvl7pPr marL="2738711" indent="0">
              <a:buNone/>
              <a:defRPr sz="2000"/>
            </a:lvl7pPr>
            <a:lvl8pPr marL="3195166" indent="0">
              <a:buNone/>
              <a:defRPr sz="2000"/>
            </a:lvl8pPr>
            <a:lvl9pPr marL="3651616"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453" indent="0">
              <a:buNone/>
              <a:defRPr sz="1200"/>
            </a:lvl2pPr>
            <a:lvl3pPr marL="912903" indent="0">
              <a:buNone/>
              <a:defRPr sz="1000"/>
            </a:lvl3pPr>
            <a:lvl4pPr marL="1369357" indent="0">
              <a:buNone/>
              <a:defRPr sz="900"/>
            </a:lvl4pPr>
            <a:lvl5pPr marL="1825808" indent="0">
              <a:buNone/>
              <a:defRPr sz="900"/>
            </a:lvl5pPr>
            <a:lvl6pPr marL="2282262" indent="0">
              <a:buNone/>
              <a:defRPr sz="900"/>
            </a:lvl6pPr>
            <a:lvl7pPr marL="2738711" indent="0">
              <a:buNone/>
              <a:defRPr sz="900"/>
            </a:lvl7pPr>
            <a:lvl8pPr marL="3195166" indent="0">
              <a:buNone/>
              <a:defRPr sz="900"/>
            </a:lvl8pPr>
            <a:lvl9pPr marL="3651616"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5F7CBF-8622-4094-9B65-BF650A5A4EC7}" type="datetime1">
              <a:rPr lang="en-US" smtClean="0"/>
              <a:pPr/>
              <a:t>9/17/2019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D201CB-769B-4704-BDCE-FA680EC312A6}" type="datetime1">
              <a:rPr lang="en-US" smtClean="0"/>
              <a:pPr/>
              <a:t>9/17/2019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75765"/>
            <a:ext cx="2057400" cy="50345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1075768"/>
            <a:ext cx="6019800" cy="50503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948C21-E214-41E2-B951-09C8E5ED29FC}" type="datetime1">
              <a:rPr lang="en-US" smtClean="0"/>
              <a:pPr/>
              <a:t>9/17/2019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lvl1pPr>
              <a:defRPr>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77091" y="2151543"/>
            <a:ext cx="8337665" cy="2542095"/>
          </a:xfrm>
          <a:noFill/>
          <a:ln w="9525">
            <a:noFill/>
            <a:miter lim="800000"/>
            <a:headEnd/>
            <a:tailEnd/>
          </a:ln>
          <a:effectLst/>
        </p:spPr>
        <p:txBody>
          <a:bodyPr lIns="91251" tIns="45627" rIns="91251" bIns="45627" numCol="6">
            <a:spAutoFit/>
          </a:bodyPr>
          <a:lstStyle>
            <a:lvl1pPr algn="l" defTabSz="913111" rtl="0" fontAlgn="base">
              <a:lnSpc>
                <a:spcPts val="718"/>
              </a:lnSpc>
              <a:spcAft>
                <a:spcPct val="0"/>
              </a:spcAft>
              <a:buNone/>
              <a:defRPr lang="en-US" sz="800" b="1" kern="1200" smtClean="0">
                <a:solidFill>
                  <a:srgbClr val="000000"/>
                </a:solidFill>
                <a:latin typeface="Arial" pitchFamily="34" charset="0"/>
                <a:ea typeface="+mn-ea"/>
                <a:cs typeface="Arial" pitchFamily="34" charset="0"/>
              </a:defRPr>
            </a:lvl1pPr>
            <a:lvl2pPr algn="l" defTabSz="913111" rtl="0" fontAlgn="base">
              <a:lnSpc>
                <a:spcPts val="718"/>
              </a:lnSpc>
              <a:spcAft>
                <a:spcPct val="0"/>
              </a:spcAft>
              <a:buNone/>
              <a:defRPr lang="en-US" sz="800" b="0" kern="1200" smtClean="0">
                <a:solidFill>
                  <a:srgbClr val="000000"/>
                </a:solidFill>
                <a:latin typeface="Arial" pitchFamily="34" charset="0"/>
                <a:ea typeface="+mn-ea"/>
                <a:cs typeface="Arial" pitchFamily="34" charset="0"/>
              </a:defRPr>
            </a:lvl2pPr>
            <a:lvl3pPr algn="l" defTabSz="913111" rtl="0" fontAlgn="base">
              <a:lnSpc>
                <a:spcPts val="718"/>
              </a:lnSpc>
              <a:spcAft>
                <a:spcPct val="0"/>
              </a:spcAft>
              <a:buNone/>
              <a:defRPr lang="en-US" sz="800" b="0" kern="1200" smtClean="0">
                <a:solidFill>
                  <a:srgbClr val="000000"/>
                </a:solidFill>
                <a:latin typeface="Arial" pitchFamily="34" charset="0"/>
                <a:ea typeface="+mn-ea"/>
                <a:cs typeface="Arial" pitchFamily="34" charset="0"/>
              </a:defRPr>
            </a:lvl3pPr>
            <a:lvl4pPr algn="l" defTabSz="913111" rtl="0" fontAlgn="base">
              <a:lnSpc>
                <a:spcPts val="718"/>
              </a:lnSpc>
              <a:spcAft>
                <a:spcPct val="0"/>
              </a:spcAft>
              <a:buNone/>
              <a:defRPr lang="en-US" sz="800" b="0" kern="1200" smtClean="0">
                <a:solidFill>
                  <a:srgbClr val="000000"/>
                </a:solidFill>
                <a:latin typeface="Arial" pitchFamily="34" charset="0"/>
                <a:ea typeface="+mn-ea"/>
                <a:cs typeface="Arial" pitchFamily="34" charset="0"/>
              </a:defRPr>
            </a:lvl4pPr>
            <a:lvl5pPr algn="l" defTabSz="913111" rtl="0" fontAlgn="base">
              <a:lnSpc>
                <a:spcPts val="718"/>
              </a:lnSpc>
              <a:spcAft>
                <a:spcPct val="0"/>
              </a:spcAft>
              <a:buNone/>
              <a:defRPr lang="en-US" sz="800" b="0" kern="1200" dirty="0">
                <a:solidFill>
                  <a:srgbClr val="000000"/>
                </a:solidFill>
                <a:latin typeface="Arial" pitchFamily="34" charset="0"/>
                <a:ea typeface="+mn-ea"/>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CAFE1B43-C3AD-47B4-97A6-BA504B0D0285}" type="datetime1">
              <a:rPr lang="en-US" smtClean="0"/>
              <a:pPr>
                <a:defRPr/>
              </a:pPr>
              <a:t>9/17/2019</a:t>
            </a:fld>
            <a:endParaRPr lang="en-US" dirty="0"/>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MAPS">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anchor="t" anchorCtr="0">
            <a:noAutofit/>
          </a:bodyPr>
          <a:lstStyle>
            <a:lvl1pPr>
              <a:defRPr>
                <a:latin typeface="Arial" pitchFamily="34" charset="0"/>
                <a:cs typeface="Arial" pitchFamily="34" charset="0"/>
              </a:defRPr>
            </a:lvl1pPr>
          </a:lstStyle>
          <a:p>
            <a:r>
              <a:rPr lang="en-US"/>
              <a:t>Click to edit Master title style</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7044805D-0E86-4927-A0B2-2C1B76AD6F9D}" type="datetime1">
              <a:rPr lang="en-US" smtClean="0"/>
              <a:pPr>
                <a:defRPr/>
              </a:pPr>
              <a:t>9/17/2019</a:t>
            </a:fld>
            <a:endParaRPr lang="en-US" dirty="0"/>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a:t>Page </a:t>
            </a:r>
            <a:fld id="{01E16EBA-0216-4FA1-BFEC-225E79399361}" type="slidenum">
              <a:rPr lang="en-US" smtClean="0"/>
              <a:pPr/>
              <a:t>‹#›</a:t>
            </a:fld>
            <a:endParaRPr lang="en-US" dirty="0"/>
          </a:p>
        </p:txBody>
      </p:sp>
      <p:sp>
        <p:nvSpPr>
          <p:cNvPr id="7" name="Content Placeholder 2"/>
          <p:cNvSpPr>
            <a:spLocks noGrp="1"/>
          </p:cNvSpPr>
          <p:nvPr>
            <p:ph idx="1"/>
          </p:nvPr>
        </p:nvSpPr>
        <p:spPr>
          <a:xfrm>
            <a:off x="277091" y="2151529"/>
            <a:ext cx="8337665" cy="754002"/>
          </a:xfrm>
          <a:noFill/>
          <a:ln w="9525">
            <a:noFill/>
            <a:miter lim="800000"/>
            <a:headEnd/>
            <a:tailEnd/>
          </a:ln>
          <a:effectLst/>
        </p:spPr>
        <p:txBody>
          <a:bodyPr wrap="square" lIns="91251" tIns="45627" rIns="91251" bIns="45627" numCol="6">
            <a:spAutoFit/>
          </a:bodyPr>
          <a:lstStyle>
            <a:lvl1pPr algn="l" defTabSz="913111" rtl="0" eaLnBrk="1" fontAlgn="base" hangingPunct="1">
              <a:lnSpc>
                <a:spcPts val="718"/>
              </a:lnSpc>
              <a:spcBef>
                <a:spcPct val="25000"/>
              </a:spcBef>
              <a:spcAft>
                <a:spcPct val="0"/>
              </a:spcAft>
              <a:buNone/>
              <a:defRPr lang="en-US" sz="800" b="1" kern="1200" dirty="0" smtClean="0">
                <a:solidFill>
                  <a:srgbClr val="000000"/>
                </a:solidFill>
                <a:latin typeface="Arial" pitchFamily="34" charset="0"/>
                <a:ea typeface="+mn-ea"/>
                <a:cs typeface="Arial" pitchFamily="34" charset="0"/>
              </a:defRPr>
            </a:lvl1pPr>
            <a:lvl2pPr algn="l" defTabSz="913111" rtl="0" eaLnBrk="1" fontAlgn="base" hangingPunct="1">
              <a:lnSpc>
                <a:spcPts val="718"/>
              </a:lnSpc>
              <a:spcBef>
                <a:spcPct val="25000"/>
              </a:spcBef>
              <a:spcAft>
                <a:spcPct val="0"/>
              </a:spcAft>
              <a:buNone/>
              <a:defRPr lang="en-US" sz="800" b="0" kern="1200" dirty="0" smtClean="0">
                <a:solidFill>
                  <a:srgbClr val="000000"/>
                </a:solidFill>
                <a:latin typeface="Arial" pitchFamily="34" charset="0"/>
                <a:ea typeface="+mn-ea"/>
                <a:cs typeface="Arial" pitchFamily="34" charset="0"/>
              </a:defRPr>
            </a:lvl2pPr>
            <a:lvl3pPr marL="1081521" algn="l" defTabSz="913111" rtl="0" eaLnBrk="1" fontAlgn="base" hangingPunct="1">
              <a:lnSpc>
                <a:spcPts val="718"/>
              </a:lnSpc>
              <a:spcBef>
                <a:spcPct val="25000"/>
              </a:spcBef>
              <a:spcAft>
                <a:spcPct val="0"/>
              </a:spcAft>
              <a:buNone/>
              <a:defRPr lang="en-US" sz="800" b="0" kern="1200" dirty="0" smtClean="0">
                <a:solidFill>
                  <a:srgbClr val="000000"/>
                </a:solidFill>
                <a:latin typeface="Arial" pitchFamily="34" charset="0"/>
                <a:ea typeface="+mn-ea"/>
                <a:cs typeface="Arial" pitchFamily="34" charset="0"/>
              </a:defRPr>
            </a:lvl3pPr>
            <a:lvl4pPr marL="1425646" algn="l" defTabSz="913111" rtl="0" eaLnBrk="1" fontAlgn="base" hangingPunct="1">
              <a:lnSpc>
                <a:spcPts val="718"/>
              </a:lnSpc>
              <a:spcBef>
                <a:spcPts val="145"/>
              </a:spcBef>
              <a:spcAft>
                <a:spcPct val="0"/>
              </a:spcAft>
              <a:buNone/>
              <a:defRPr lang="en-US" sz="800" b="0" kern="1200" dirty="0" smtClean="0">
                <a:solidFill>
                  <a:srgbClr val="000000"/>
                </a:solidFill>
                <a:latin typeface="Arial" pitchFamily="34" charset="0"/>
                <a:ea typeface="+mn-ea"/>
                <a:cs typeface="Arial" pitchFamily="34" charset="0"/>
              </a:defRPr>
            </a:lvl4pPr>
            <a:lvl5pPr marL="1769766" algn="l" defTabSz="913111" rtl="0" eaLnBrk="1" fontAlgn="base" hangingPunct="1">
              <a:lnSpc>
                <a:spcPts val="718"/>
              </a:lnSpc>
              <a:spcBef>
                <a:spcPts val="145"/>
              </a:spcBef>
              <a:spcAft>
                <a:spcPct val="0"/>
              </a:spcAft>
              <a:buNone/>
              <a:defRPr lang="en-US" sz="800" b="0" kern="1200" dirty="0">
                <a:solidFill>
                  <a:srgbClr val="000000"/>
                </a:solidFill>
                <a:latin typeface="Arial" pitchFamily="34" charset="0"/>
                <a:ea typeface="+mn-ea"/>
                <a:cs typeface="Arial" pitchFamily="34" charset="0"/>
              </a:defRPr>
            </a:lvl5pPr>
          </a:lstStyle>
          <a:p>
            <a:pPr marL="285914" lvl="0" indent="-285914" algn="l" defTabSz="913111" rtl="0" eaLnBrk="1" fontAlgn="base" hangingPunct="1">
              <a:lnSpc>
                <a:spcPts val="718"/>
              </a:lnSpc>
              <a:spcBef>
                <a:spcPct val="25000"/>
              </a:spcBef>
              <a:spcAft>
                <a:spcPct val="0"/>
              </a:spcAft>
              <a:buNone/>
            </a:pPr>
            <a:r>
              <a:rPr lang="en-US"/>
              <a:t>Click to edit Master text styles</a:t>
            </a:r>
          </a:p>
          <a:p>
            <a:pPr marL="285914" lvl="1" indent="-285914" algn="l" defTabSz="913111" rtl="0" eaLnBrk="1" fontAlgn="base" hangingPunct="1">
              <a:lnSpc>
                <a:spcPts val="718"/>
              </a:lnSpc>
              <a:spcBef>
                <a:spcPct val="25000"/>
              </a:spcBef>
              <a:spcAft>
                <a:spcPct val="0"/>
              </a:spcAft>
              <a:buNone/>
            </a:pPr>
            <a:r>
              <a:rPr lang="en-US"/>
              <a:t>Second level</a:t>
            </a:r>
          </a:p>
          <a:p>
            <a:pPr marL="285914" lvl="2" indent="-285914" algn="l" defTabSz="913111" rtl="0" eaLnBrk="1" fontAlgn="base" hangingPunct="1">
              <a:lnSpc>
                <a:spcPts val="718"/>
              </a:lnSpc>
              <a:spcBef>
                <a:spcPct val="25000"/>
              </a:spcBef>
              <a:spcAft>
                <a:spcPct val="0"/>
              </a:spcAft>
              <a:buNone/>
            </a:pPr>
            <a:r>
              <a:rPr lang="en-US"/>
              <a:t>Third level</a:t>
            </a:r>
          </a:p>
          <a:p>
            <a:pPr marL="285914" lvl="3" indent="-285914" algn="l" defTabSz="913111" rtl="0" eaLnBrk="1" fontAlgn="base" hangingPunct="1">
              <a:lnSpc>
                <a:spcPts val="718"/>
              </a:lnSpc>
              <a:spcBef>
                <a:spcPct val="25000"/>
              </a:spcBef>
              <a:spcAft>
                <a:spcPct val="0"/>
              </a:spcAft>
              <a:buNone/>
            </a:pPr>
            <a:r>
              <a:rPr lang="en-US"/>
              <a:t>Fourth level</a:t>
            </a:r>
          </a:p>
          <a:p>
            <a:pPr marL="285914" lvl="4" indent="-285914" algn="l" defTabSz="913111" rtl="0" eaLnBrk="1" fontAlgn="base" hangingPunct="1">
              <a:lnSpc>
                <a:spcPts val="718"/>
              </a:lnSpc>
              <a:spcBef>
                <a:spcPct val="25000"/>
              </a:spcBef>
              <a:spcAft>
                <a:spcPct val="0"/>
              </a:spcAft>
              <a:buNone/>
            </a:pPr>
            <a:r>
              <a:rPr lang="en-US"/>
              <a:t>Fifth level</a:t>
            </a:r>
            <a:endParaRPr lang="en-US" dirty="0"/>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277093" y="2353236"/>
            <a:ext cx="8527473" cy="1461939"/>
          </a:xfrm>
          <a:noFill/>
          <a:ln w="9525">
            <a:noFill/>
            <a:miter lim="800000"/>
            <a:headEnd/>
            <a:tailEnd/>
          </a:ln>
          <a:effectLst/>
        </p:spPr>
        <p:txBody>
          <a:bodyPr wrap="square" lIns="0" tIns="0" rIns="0" bIns="0">
            <a:spAutoFit/>
          </a:bodyPr>
          <a:lstStyle>
            <a:lvl1pPr algn="l" rtl="0" eaLnBrk="0" fontAlgn="base" hangingPunct="0">
              <a:lnSpc>
                <a:spcPct val="95000"/>
              </a:lnSpc>
              <a:spcBef>
                <a:spcPct val="0"/>
              </a:spcBef>
              <a:spcAft>
                <a:spcPct val="0"/>
              </a:spcAft>
              <a:buFont typeface="Arial" pitchFamily="34" charset="0"/>
              <a:buNone/>
              <a:defRPr lang="en-US" sz="2000" b="1" kern="1200" smtClean="0">
                <a:solidFill>
                  <a:srgbClr val="000000"/>
                </a:solidFill>
                <a:latin typeface="Arial" pitchFamily="34" charset="0"/>
                <a:ea typeface="+mn-ea"/>
                <a:cs typeface="Arial" pitchFamily="34" charset="0"/>
              </a:defRPr>
            </a:lvl1pPr>
            <a:lvl2pPr algn="l" rtl="0" eaLnBrk="0" fontAlgn="base" hangingPunct="0">
              <a:lnSpc>
                <a:spcPct val="95000"/>
              </a:lnSpc>
              <a:spcBef>
                <a:spcPct val="0"/>
              </a:spcBef>
              <a:spcAft>
                <a:spcPct val="0"/>
              </a:spcAft>
              <a:buFont typeface="Arial" pitchFamily="34" charset="0"/>
              <a:buNone/>
              <a:defRPr lang="en-US" sz="2000" b="1" kern="1200" smtClean="0">
                <a:solidFill>
                  <a:srgbClr val="000000"/>
                </a:solidFill>
                <a:latin typeface="Arial" pitchFamily="34" charset="0"/>
                <a:ea typeface="+mn-ea"/>
                <a:cs typeface="Arial" pitchFamily="34" charset="0"/>
              </a:defRPr>
            </a:lvl2pPr>
            <a:lvl3pPr algn="l" rtl="0" eaLnBrk="0" fontAlgn="base" hangingPunct="0">
              <a:lnSpc>
                <a:spcPct val="95000"/>
              </a:lnSpc>
              <a:spcBef>
                <a:spcPct val="0"/>
              </a:spcBef>
              <a:spcAft>
                <a:spcPct val="0"/>
              </a:spcAft>
              <a:buNone/>
              <a:defRPr lang="en-US" sz="2000" b="1" kern="1200" smtClean="0">
                <a:solidFill>
                  <a:srgbClr val="000000"/>
                </a:solidFill>
                <a:latin typeface="Arial" pitchFamily="34" charset="0"/>
                <a:ea typeface="+mn-ea"/>
                <a:cs typeface="Arial" pitchFamily="34" charset="0"/>
              </a:defRPr>
            </a:lvl3pPr>
            <a:lvl4pPr algn="l" rtl="0" eaLnBrk="0" fontAlgn="base" hangingPunct="0">
              <a:lnSpc>
                <a:spcPct val="95000"/>
              </a:lnSpc>
              <a:spcBef>
                <a:spcPct val="0"/>
              </a:spcBef>
              <a:spcAft>
                <a:spcPct val="0"/>
              </a:spcAft>
              <a:buNone/>
              <a:defRPr lang="en-US" sz="2000" b="1" kern="1200" smtClean="0">
                <a:solidFill>
                  <a:srgbClr val="000000"/>
                </a:solidFill>
                <a:latin typeface="Arial" pitchFamily="34" charset="0"/>
                <a:ea typeface="+mn-ea"/>
                <a:cs typeface="Arial" pitchFamily="34" charset="0"/>
              </a:defRPr>
            </a:lvl4pPr>
            <a:lvl5pPr algn="l" rtl="0" eaLnBrk="0" fontAlgn="base" hangingPunct="0">
              <a:lnSpc>
                <a:spcPct val="95000"/>
              </a:lnSpc>
              <a:spcBef>
                <a:spcPct val="0"/>
              </a:spcBef>
              <a:spcAft>
                <a:spcPct val="0"/>
              </a:spcAft>
              <a:buNone/>
              <a:defRPr lang="en-US" sz="2000" b="1" kern="1200" dirty="0">
                <a:solidFill>
                  <a:srgbClr val="000000"/>
                </a:solidFill>
                <a:latin typeface="Arial" pitchFamily="34" charset="0"/>
                <a:ea typeface="+mn-ea"/>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Line 38"/>
          <p:cNvSpPr>
            <a:spLocks noChangeShapeType="1"/>
          </p:cNvSpPr>
          <p:nvPr userDrawn="1"/>
        </p:nvSpPr>
        <p:spPr bwMode="auto">
          <a:xfrm>
            <a:off x="299258" y="2017059"/>
            <a:ext cx="8520545" cy="0"/>
          </a:xfrm>
          <a:prstGeom prst="line">
            <a:avLst/>
          </a:prstGeom>
          <a:noFill/>
          <a:ln w="19050">
            <a:solidFill>
              <a:srgbClr val="000000"/>
            </a:solidFill>
            <a:round/>
            <a:headEnd/>
            <a:tailEnd/>
          </a:ln>
          <a:effectLst/>
        </p:spPr>
        <p:txBody>
          <a:bodyPr wrap="none" lIns="101714" tIns="50857" rIns="101714" bIns="50857" anchor="ctr"/>
          <a:lstStyle/>
          <a:p>
            <a:pPr>
              <a:defRPr/>
            </a:pPr>
            <a:endParaRPr lang="en-US" dirty="0">
              <a:latin typeface="Arial" pitchFamily="34" charset="0"/>
              <a:cs typeface="Arial" pitchFamily="34" charset="0"/>
            </a:endParaRPr>
          </a:p>
        </p:txBody>
      </p:sp>
      <p:sp>
        <p:nvSpPr>
          <p:cNvPr id="11" name="Date Placeholder 3"/>
          <p:cNvSpPr>
            <a:spLocks noGrp="1"/>
          </p:cNvSpPr>
          <p:nvPr>
            <p:ph type="dt" sz="half" idx="10"/>
          </p:nvPr>
        </p:nvSpPr>
        <p:spPr>
          <a:xfrm>
            <a:off x="307571" y="6406181"/>
            <a:ext cx="1870364" cy="306593"/>
          </a:xfrm>
        </p:spPr>
        <p:txBody>
          <a:bodyPr/>
          <a:lstStyle/>
          <a:p>
            <a:fld id="{379B2B52-3AE0-4C85-9343-B830AC4B5FD5}" type="datetime1">
              <a:rPr lang="en-US" smtClean="0"/>
              <a:pPr/>
              <a:t>9/17/2019</a:t>
            </a:fld>
            <a:endParaRPr lang="en-US" dirty="0"/>
          </a:p>
        </p:txBody>
      </p:sp>
      <p:sp>
        <p:nvSpPr>
          <p:cNvPr id="12" name="Footer Placeholder 4"/>
          <p:cNvSpPr>
            <a:spLocks noGrp="1"/>
          </p:cNvSpPr>
          <p:nvPr>
            <p:ph type="ftr" sz="quarter" idx="11"/>
          </p:nvPr>
        </p:nvSpPr>
        <p:spPr>
          <a:xfrm>
            <a:off x="3124200" y="6406182"/>
            <a:ext cx="2895600" cy="314661"/>
          </a:xfrm>
        </p:spPr>
        <p:txBody>
          <a:bodyPr/>
          <a:lstStyle/>
          <a:p>
            <a:endParaRPr lang="en-US" dirty="0"/>
          </a:p>
        </p:txBody>
      </p:sp>
      <p:sp>
        <p:nvSpPr>
          <p:cNvPr id="13" name="Slide Number Placeholder 5"/>
          <p:cNvSpPr>
            <a:spLocks noGrp="1"/>
          </p:cNvSpPr>
          <p:nvPr>
            <p:ph type="sldNum" sz="quarter" idx="12"/>
          </p:nvPr>
        </p:nvSpPr>
        <p:spPr>
          <a:xfrm>
            <a:off x="6691745" y="6406182"/>
            <a:ext cx="2133600" cy="314661"/>
          </a:xfrm>
        </p:spPr>
        <p:txBody>
          <a:body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7571" y="1048873"/>
            <a:ext cx="8520545" cy="1621715"/>
          </a:xfrm>
        </p:spPr>
        <p:txBody>
          <a:bodyPr>
            <a:normAutofit/>
          </a:bodyPr>
          <a:lstStyle>
            <a:lvl1pPr algn="ctr">
              <a:defRPr sz="4000"/>
            </a:lvl1pPr>
          </a:lstStyle>
          <a:p>
            <a:r>
              <a:rPr lang="en-US"/>
              <a:t>Click to edit Master title style</a:t>
            </a:r>
            <a:endParaRPr lang="en-US" dirty="0"/>
          </a:p>
        </p:txBody>
      </p:sp>
      <p:sp>
        <p:nvSpPr>
          <p:cNvPr id="3" name="Subtitle 2"/>
          <p:cNvSpPr>
            <a:spLocks noGrp="1"/>
          </p:cNvSpPr>
          <p:nvPr>
            <p:ph type="subTitle" idx="1"/>
          </p:nvPr>
        </p:nvSpPr>
        <p:spPr>
          <a:xfrm>
            <a:off x="307571" y="2969110"/>
            <a:ext cx="8520545" cy="2630245"/>
          </a:xfrm>
        </p:spPr>
        <p:txBody>
          <a:bodyPr anchor="ctr" anchorCtr="0">
            <a:normAutofit/>
          </a:bodyPr>
          <a:lstStyle>
            <a:lvl1pPr marL="0" indent="0" algn="ctr">
              <a:buNone/>
              <a:defRPr sz="2800" b="1">
                <a:solidFill>
                  <a:schemeClr val="tx1"/>
                </a:solidFill>
              </a:defRPr>
            </a:lvl1pPr>
            <a:lvl2pPr marL="456880" indent="0" algn="ctr">
              <a:buNone/>
              <a:defRPr>
                <a:solidFill>
                  <a:schemeClr val="tx1">
                    <a:tint val="75000"/>
                  </a:schemeClr>
                </a:solidFill>
              </a:defRPr>
            </a:lvl2pPr>
            <a:lvl3pPr marL="913758" indent="0" algn="ctr">
              <a:buNone/>
              <a:defRPr>
                <a:solidFill>
                  <a:schemeClr val="tx1">
                    <a:tint val="75000"/>
                  </a:schemeClr>
                </a:solidFill>
              </a:defRPr>
            </a:lvl3pPr>
            <a:lvl4pPr marL="1370639" indent="0" algn="ctr">
              <a:buNone/>
              <a:defRPr>
                <a:solidFill>
                  <a:schemeClr val="tx1">
                    <a:tint val="75000"/>
                  </a:schemeClr>
                </a:solidFill>
              </a:defRPr>
            </a:lvl4pPr>
            <a:lvl5pPr marL="1827517" indent="0" algn="ctr">
              <a:buNone/>
              <a:defRPr>
                <a:solidFill>
                  <a:schemeClr val="tx1">
                    <a:tint val="75000"/>
                  </a:schemeClr>
                </a:solidFill>
              </a:defRPr>
            </a:lvl5pPr>
            <a:lvl6pPr marL="2284398" indent="0" algn="ctr">
              <a:buNone/>
              <a:defRPr>
                <a:solidFill>
                  <a:schemeClr val="tx1">
                    <a:tint val="75000"/>
                  </a:schemeClr>
                </a:solidFill>
              </a:defRPr>
            </a:lvl6pPr>
            <a:lvl7pPr marL="2741275" indent="0" algn="ctr">
              <a:buNone/>
              <a:defRPr>
                <a:solidFill>
                  <a:schemeClr val="tx1">
                    <a:tint val="75000"/>
                  </a:schemeClr>
                </a:solidFill>
              </a:defRPr>
            </a:lvl7pPr>
            <a:lvl8pPr marL="3198156" indent="0" algn="ctr">
              <a:buNone/>
              <a:defRPr>
                <a:solidFill>
                  <a:schemeClr val="tx1">
                    <a:tint val="75000"/>
                  </a:schemeClr>
                </a:solidFill>
              </a:defRPr>
            </a:lvl8pPr>
            <a:lvl9pPr marL="3655033"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5622E56-D970-4A57-B794-03FB2B85294B}" type="datetime1">
              <a:rPr lang="en-US" smtClean="0">
                <a:solidFill>
                  <a:srgbClr val="044F91"/>
                </a:solidFill>
              </a:rPr>
              <a:pPr/>
              <a:t>9/17/2019</a:t>
            </a:fld>
            <a:endParaRPr lang="en-US" dirty="0">
              <a:solidFill>
                <a:srgbClr val="044F91"/>
              </a:solidFill>
            </a:endParaRPr>
          </a:p>
        </p:txBody>
      </p:sp>
      <p:sp>
        <p:nvSpPr>
          <p:cNvPr id="5" name="Footer Placeholder 4"/>
          <p:cNvSpPr>
            <a:spLocks noGrp="1"/>
          </p:cNvSpPr>
          <p:nvPr>
            <p:ph type="ftr" sz="quarter" idx="11"/>
          </p:nvPr>
        </p:nvSpPr>
        <p:spPr/>
        <p:txBody>
          <a:bodyPr/>
          <a:lstStyle/>
          <a:p>
            <a:endParaRPr lang="en-US" dirty="0">
              <a:solidFill>
                <a:srgbClr val="044F91"/>
              </a:solidFill>
            </a:endParaRPr>
          </a:p>
        </p:txBody>
      </p:sp>
      <p:sp>
        <p:nvSpPr>
          <p:cNvPr id="6" name="Slide Number Placeholder 5"/>
          <p:cNvSpPr>
            <a:spLocks noGrp="1"/>
          </p:cNvSpPr>
          <p:nvPr>
            <p:ph type="sldNum" sz="quarter" idx="12"/>
          </p:nvPr>
        </p:nvSpPr>
        <p:spPr/>
        <p:txBody>
          <a:bodyPr/>
          <a:lstStyle/>
          <a:p>
            <a:r>
              <a:rPr lang="en-US" dirty="0">
                <a:solidFill>
                  <a:srgbClr val="044F91"/>
                </a:solidFill>
              </a:rPr>
              <a:t>Page </a:t>
            </a:r>
            <a:fld id="{01E16EBA-0216-4FA1-BFEC-225E79399361}" type="slidenum">
              <a:rPr lang="en-US" smtClean="0">
                <a:solidFill>
                  <a:srgbClr val="044F91"/>
                </a:solidFill>
              </a:rPr>
              <a:pPr/>
              <a:t>‹#›</a:t>
            </a:fld>
            <a:endParaRPr lang="en-US" dirty="0">
              <a:solidFill>
                <a:srgbClr val="044F91"/>
              </a:solidFill>
            </a:endParaRPr>
          </a:p>
        </p:txBody>
      </p:sp>
      <p:cxnSp>
        <p:nvCxnSpPr>
          <p:cNvPr id="8" name="Straight Connector 7"/>
          <p:cNvCxnSpPr/>
          <p:nvPr userDrawn="1"/>
        </p:nvCxnSpPr>
        <p:spPr>
          <a:xfrm>
            <a:off x="307571" y="2799678"/>
            <a:ext cx="852054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299258" y="5865607"/>
            <a:ext cx="8520545" cy="459889"/>
          </a:xfrm>
          <a:prstGeom prst="rect">
            <a:avLst/>
          </a:prstGeom>
          <a:noFill/>
        </p:spPr>
        <p:txBody>
          <a:bodyPr wrap="square" lIns="0" tIns="0" rIns="0" bIns="0" rtlCol="0">
            <a:noAutofit/>
          </a:bodyPr>
          <a:lstStyle/>
          <a:p>
            <a:pPr algn="ctr" defTabSz="913758"/>
            <a:r>
              <a:rPr lang="en-US" sz="1500" b="1" dirty="0">
                <a:solidFill>
                  <a:srgbClr val="000000"/>
                </a:solidFill>
                <a:cs typeface="Arial" pitchFamily="34" charset="0"/>
              </a:rPr>
              <a:t>THIS PRELIMINARY WORK OF GAO IS SUBJECT TO REVISION AND SHOULD NOT BE REPRODUCED OR DISTRIBUTED. SOME GRAPHICS MAY BE ENTITLED TO COPYRIGHT. </a:t>
            </a:r>
          </a:p>
        </p:txBody>
      </p:sp>
      <p:cxnSp>
        <p:nvCxnSpPr>
          <p:cNvPr id="10" name="Straight Connector 9"/>
          <p:cNvCxnSpPr/>
          <p:nvPr userDrawn="1"/>
        </p:nvCxnSpPr>
        <p:spPr>
          <a:xfrm>
            <a:off x="299258" y="5792993"/>
            <a:ext cx="852054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3070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46" indent="0">
              <a:buNone/>
              <a:defRPr sz="1800">
                <a:solidFill>
                  <a:schemeClr val="tx1">
                    <a:tint val="75000"/>
                  </a:schemeClr>
                </a:solidFill>
              </a:defRPr>
            </a:lvl2pPr>
            <a:lvl3pPr marL="914293" indent="0">
              <a:buNone/>
              <a:defRPr sz="1600">
                <a:solidFill>
                  <a:schemeClr val="tx1">
                    <a:tint val="75000"/>
                  </a:schemeClr>
                </a:solidFill>
              </a:defRPr>
            </a:lvl3pPr>
            <a:lvl4pPr marL="1371440" indent="0">
              <a:buNone/>
              <a:defRPr sz="1400">
                <a:solidFill>
                  <a:schemeClr val="tx1">
                    <a:tint val="75000"/>
                  </a:schemeClr>
                </a:solidFill>
              </a:defRPr>
            </a:lvl4pPr>
            <a:lvl5pPr marL="1828586" indent="0">
              <a:buNone/>
              <a:defRPr sz="1400">
                <a:solidFill>
                  <a:schemeClr val="tx1">
                    <a:tint val="75000"/>
                  </a:schemeClr>
                </a:solidFill>
              </a:defRPr>
            </a:lvl5pPr>
            <a:lvl6pPr marL="2285733" indent="0">
              <a:buNone/>
              <a:defRPr sz="1400">
                <a:solidFill>
                  <a:schemeClr val="tx1">
                    <a:tint val="75000"/>
                  </a:schemeClr>
                </a:solidFill>
              </a:defRPr>
            </a:lvl6pPr>
            <a:lvl7pPr marL="2742879" indent="0">
              <a:buNone/>
              <a:defRPr sz="1400">
                <a:solidFill>
                  <a:schemeClr val="tx1">
                    <a:tint val="75000"/>
                  </a:schemeClr>
                </a:solidFill>
              </a:defRPr>
            </a:lvl7pPr>
            <a:lvl8pPr marL="3200026" indent="0">
              <a:buNone/>
              <a:defRPr sz="1400">
                <a:solidFill>
                  <a:schemeClr val="tx1">
                    <a:tint val="75000"/>
                  </a:schemeClr>
                </a:solidFill>
              </a:defRPr>
            </a:lvl8pPr>
            <a:lvl9pPr marL="3657172"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E2E33CE-B680-488E-9B5F-E783308BB3D9}" type="datetimeFigureOut">
              <a:rPr lang="en-US" smtClean="0"/>
              <a:t>9/17/2019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A11D5E-AEE0-421C-9EF7-59958261D7F7}" type="slidenum">
              <a:rPr lang="en-US" smtClean="0"/>
              <a:t>‹#›</a:t>
            </a:fld>
            <a:endParaRPr lang="en-US" dirty="0"/>
          </a:p>
        </p:txBody>
      </p:sp>
    </p:spTree>
    <p:extLst>
      <p:ext uri="{BB962C8B-B14F-4D97-AF65-F5344CB8AC3E}">
        <p14:creationId xmlns:p14="http://schemas.microsoft.com/office/powerpoint/2010/main" val="954203641"/>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5pPr marL="1768346" indent="-226384" algn="l" rtl="0" eaLnBrk="1" fontAlgn="base" hangingPunct="1">
              <a:lnSpc>
                <a:spcPct val="85000"/>
              </a:lnSpc>
              <a:spcBef>
                <a:spcPct val="15000"/>
              </a:spcBef>
              <a:spcAft>
                <a:spcPct val="0"/>
              </a:spcAft>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0826CA-CA8A-4BE7-8234-A2AFB53F1EA5}" type="datetime1">
              <a:rPr lang="en-US" smtClean="0">
                <a:solidFill>
                  <a:srgbClr val="044F91"/>
                </a:solidFill>
              </a:rPr>
              <a:pPr/>
              <a:t>9/17/2019</a:t>
            </a:fld>
            <a:endParaRPr lang="en-US" dirty="0">
              <a:solidFill>
                <a:srgbClr val="044F91"/>
              </a:solidFill>
            </a:endParaRPr>
          </a:p>
        </p:txBody>
      </p:sp>
      <p:sp>
        <p:nvSpPr>
          <p:cNvPr id="5" name="Footer Placeholder 4"/>
          <p:cNvSpPr>
            <a:spLocks noGrp="1"/>
          </p:cNvSpPr>
          <p:nvPr>
            <p:ph type="ftr" sz="quarter" idx="11"/>
          </p:nvPr>
        </p:nvSpPr>
        <p:spPr/>
        <p:txBody>
          <a:bodyPr/>
          <a:lstStyle/>
          <a:p>
            <a:endParaRPr lang="en-US" dirty="0">
              <a:solidFill>
                <a:srgbClr val="044F91"/>
              </a:solidFill>
            </a:endParaRPr>
          </a:p>
        </p:txBody>
      </p:sp>
      <p:sp>
        <p:nvSpPr>
          <p:cNvPr id="6" name="Slide Number Placeholder 5"/>
          <p:cNvSpPr>
            <a:spLocks noGrp="1"/>
          </p:cNvSpPr>
          <p:nvPr>
            <p:ph type="sldNum" sz="quarter" idx="12"/>
          </p:nvPr>
        </p:nvSpPr>
        <p:spPr/>
        <p:txBody>
          <a:bodyPr/>
          <a:lstStyle/>
          <a:p>
            <a:r>
              <a:rPr lang="en-US" dirty="0">
                <a:solidFill>
                  <a:srgbClr val="044F91"/>
                </a:solidFill>
              </a:rPr>
              <a:t>Page </a:t>
            </a:r>
            <a:fld id="{01E16EBA-0216-4FA1-BFEC-225E79399361}" type="slidenum">
              <a:rPr lang="en-US" smtClean="0">
                <a:solidFill>
                  <a:srgbClr val="044F91"/>
                </a:solidFill>
              </a:rPr>
              <a:pPr/>
              <a:t>‹#›</a:t>
            </a:fld>
            <a:endParaRPr lang="en-US" dirty="0">
              <a:solidFill>
                <a:srgbClr val="044F91"/>
              </a:solidFill>
            </a:endParaRPr>
          </a:p>
        </p:txBody>
      </p:sp>
      <p:sp>
        <p:nvSpPr>
          <p:cNvPr id="7" name="Line 38"/>
          <p:cNvSpPr>
            <a:spLocks noChangeShapeType="1"/>
          </p:cNvSpPr>
          <p:nvPr userDrawn="1"/>
        </p:nvSpPr>
        <p:spPr bwMode="auto">
          <a:xfrm>
            <a:off x="301627" y="2019860"/>
            <a:ext cx="8520545" cy="0"/>
          </a:xfrm>
          <a:prstGeom prst="line">
            <a:avLst/>
          </a:prstGeom>
          <a:noFill/>
          <a:ln w="19050">
            <a:solidFill>
              <a:schemeClr val="tx1"/>
            </a:solidFill>
            <a:round/>
            <a:headEnd/>
            <a:tailEnd/>
          </a:ln>
          <a:effectLst/>
        </p:spPr>
        <p:txBody>
          <a:bodyPr wrap="none" lIns="91376" tIns="45688" rIns="91376" bIns="45688" anchor="ctr"/>
          <a:lstStyle/>
          <a:p>
            <a:pPr defTabSz="913758">
              <a:defRPr/>
            </a:pPr>
            <a:endParaRPr lang="en-US" dirty="0">
              <a:solidFill>
                <a:srgbClr val="044F91"/>
              </a:solidFill>
              <a:cs typeface="Arial" pitchFamily="34" charset="0"/>
            </a:endParaRPr>
          </a:p>
        </p:txBody>
      </p:sp>
    </p:spTree>
    <p:extLst>
      <p:ext uri="{BB962C8B-B14F-4D97-AF65-F5344CB8AC3E}">
        <p14:creationId xmlns:p14="http://schemas.microsoft.com/office/powerpoint/2010/main" val="34024612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880" indent="0">
              <a:buNone/>
              <a:defRPr sz="1800">
                <a:solidFill>
                  <a:schemeClr val="tx1">
                    <a:tint val="75000"/>
                  </a:schemeClr>
                </a:solidFill>
              </a:defRPr>
            </a:lvl2pPr>
            <a:lvl3pPr marL="913758" indent="0">
              <a:buNone/>
              <a:defRPr sz="1600">
                <a:solidFill>
                  <a:schemeClr val="tx1">
                    <a:tint val="75000"/>
                  </a:schemeClr>
                </a:solidFill>
              </a:defRPr>
            </a:lvl3pPr>
            <a:lvl4pPr marL="1370639" indent="0">
              <a:buNone/>
              <a:defRPr sz="1400">
                <a:solidFill>
                  <a:schemeClr val="tx1">
                    <a:tint val="75000"/>
                  </a:schemeClr>
                </a:solidFill>
              </a:defRPr>
            </a:lvl4pPr>
            <a:lvl5pPr marL="1827517" indent="0">
              <a:buNone/>
              <a:defRPr sz="1400">
                <a:solidFill>
                  <a:schemeClr val="tx1">
                    <a:tint val="75000"/>
                  </a:schemeClr>
                </a:solidFill>
              </a:defRPr>
            </a:lvl5pPr>
            <a:lvl6pPr marL="2284398" indent="0">
              <a:buNone/>
              <a:defRPr sz="1400">
                <a:solidFill>
                  <a:schemeClr val="tx1">
                    <a:tint val="75000"/>
                  </a:schemeClr>
                </a:solidFill>
              </a:defRPr>
            </a:lvl6pPr>
            <a:lvl7pPr marL="2741275" indent="0">
              <a:buNone/>
              <a:defRPr sz="1400">
                <a:solidFill>
                  <a:schemeClr val="tx1">
                    <a:tint val="75000"/>
                  </a:schemeClr>
                </a:solidFill>
              </a:defRPr>
            </a:lvl7pPr>
            <a:lvl8pPr marL="3198156" indent="0">
              <a:buNone/>
              <a:defRPr sz="1400">
                <a:solidFill>
                  <a:schemeClr val="tx1">
                    <a:tint val="75000"/>
                  </a:schemeClr>
                </a:solidFill>
              </a:defRPr>
            </a:lvl8pPr>
            <a:lvl9pPr marL="365503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583673-DA2E-41F3-AE0B-105E6330B9FF}" type="datetime1">
              <a:rPr lang="en-US" smtClean="0">
                <a:solidFill>
                  <a:srgbClr val="044F91"/>
                </a:solidFill>
              </a:rPr>
              <a:pPr/>
              <a:t>9/17/2019</a:t>
            </a:fld>
            <a:endParaRPr lang="en-US" dirty="0">
              <a:solidFill>
                <a:srgbClr val="044F91"/>
              </a:solidFill>
            </a:endParaRPr>
          </a:p>
        </p:txBody>
      </p:sp>
      <p:sp>
        <p:nvSpPr>
          <p:cNvPr id="5" name="Footer Placeholder 4"/>
          <p:cNvSpPr>
            <a:spLocks noGrp="1"/>
          </p:cNvSpPr>
          <p:nvPr>
            <p:ph type="ftr" sz="quarter" idx="11"/>
          </p:nvPr>
        </p:nvSpPr>
        <p:spPr/>
        <p:txBody>
          <a:bodyPr/>
          <a:lstStyle/>
          <a:p>
            <a:endParaRPr lang="en-US" dirty="0">
              <a:solidFill>
                <a:srgbClr val="044F91"/>
              </a:solidFill>
            </a:endParaRPr>
          </a:p>
        </p:txBody>
      </p:sp>
      <p:sp>
        <p:nvSpPr>
          <p:cNvPr id="6" name="Slide Number Placeholder 5"/>
          <p:cNvSpPr>
            <a:spLocks noGrp="1"/>
          </p:cNvSpPr>
          <p:nvPr>
            <p:ph type="sldNum" sz="quarter" idx="12"/>
          </p:nvPr>
        </p:nvSpPr>
        <p:spPr/>
        <p:txBody>
          <a:bodyPr/>
          <a:lstStyle/>
          <a:p>
            <a:r>
              <a:rPr lang="en-US" dirty="0">
                <a:solidFill>
                  <a:srgbClr val="044F91"/>
                </a:solidFill>
              </a:rPr>
              <a:t>Page </a:t>
            </a:r>
            <a:fld id="{01E16EBA-0216-4FA1-BFEC-225E79399361}" type="slidenum">
              <a:rPr lang="en-US" smtClean="0">
                <a:solidFill>
                  <a:srgbClr val="044F91"/>
                </a:solidFill>
              </a:rPr>
              <a:pPr/>
              <a:t>‹#›</a:t>
            </a:fld>
            <a:endParaRPr lang="en-US" dirty="0">
              <a:solidFill>
                <a:srgbClr val="044F91"/>
              </a:solidFill>
            </a:endParaRPr>
          </a:p>
        </p:txBody>
      </p:sp>
    </p:spTree>
    <p:extLst>
      <p:ext uri="{BB962C8B-B14F-4D97-AF65-F5344CB8AC3E}">
        <p14:creationId xmlns:p14="http://schemas.microsoft.com/office/powerpoint/2010/main" val="374180856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74320" y="1952513"/>
            <a:ext cx="4222865" cy="417934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952513"/>
            <a:ext cx="4222865" cy="417934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4748388-E0C9-4E2F-AE34-C44D736F72D7}" type="datetime1">
              <a:rPr lang="en-US" smtClean="0">
                <a:solidFill>
                  <a:srgbClr val="044F91"/>
                </a:solidFill>
              </a:rPr>
              <a:pPr/>
              <a:t>9/17/2019</a:t>
            </a:fld>
            <a:endParaRPr lang="en-US" dirty="0">
              <a:solidFill>
                <a:srgbClr val="044F91"/>
              </a:solidFill>
            </a:endParaRPr>
          </a:p>
        </p:txBody>
      </p:sp>
      <p:sp>
        <p:nvSpPr>
          <p:cNvPr id="6" name="Footer Placeholder 5"/>
          <p:cNvSpPr>
            <a:spLocks noGrp="1"/>
          </p:cNvSpPr>
          <p:nvPr>
            <p:ph type="ftr" sz="quarter" idx="11"/>
          </p:nvPr>
        </p:nvSpPr>
        <p:spPr/>
        <p:txBody>
          <a:bodyPr/>
          <a:lstStyle/>
          <a:p>
            <a:endParaRPr lang="en-US" dirty="0">
              <a:solidFill>
                <a:srgbClr val="044F91"/>
              </a:solidFill>
            </a:endParaRPr>
          </a:p>
        </p:txBody>
      </p:sp>
      <p:sp>
        <p:nvSpPr>
          <p:cNvPr id="7" name="Slide Number Placeholder 6"/>
          <p:cNvSpPr>
            <a:spLocks noGrp="1"/>
          </p:cNvSpPr>
          <p:nvPr>
            <p:ph type="sldNum" sz="quarter" idx="12"/>
          </p:nvPr>
        </p:nvSpPr>
        <p:spPr/>
        <p:txBody>
          <a:bodyPr/>
          <a:lstStyle/>
          <a:p>
            <a:r>
              <a:rPr lang="en-US" dirty="0">
                <a:solidFill>
                  <a:srgbClr val="044F91"/>
                </a:solidFill>
              </a:rPr>
              <a:t>Page </a:t>
            </a:r>
            <a:fld id="{01E16EBA-0216-4FA1-BFEC-225E79399361}" type="slidenum">
              <a:rPr lang="en-US" smtClean="0">
                <a:solidFill>
                  <a:srgbClr val="044F91"/>
                </a:solidFill>
              </a:rPr>
              <a:pPr/>
              <a:t>‹#›</a:t>
            </a:fld>
            <a:endParaRPr lang="en-US" dirty="0">
              <a:solidFill>
                <a:srgbClr val="044F91"/>
              </a:solidFill>
            </a:endParaRPr>
          </a:p>
        </p:txBody>
      </p:sp>
    </p:spTree>
    <p:extLst>
      <p:ext uri="{BB962C8B-B14F-4D97-AF65-F5344CB8AC3E}">
        <p14:creationId xmlns:p14="http://schemas.microsoft.com/office/powerpoint/2010/main" val="380029259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5641" y="2081605"/>
            <a:ext cx="4040188"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759337"/>
            <a:ext cx="4040188" cy="33725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31" y="2081605"/>
            <a:ext cx="4041775"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759337"/>
            <a:ext cx="4041775" cy="33725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68BD8EA-2B89-4947-8ABE-BBE08C73245A}" type="datetime1">
              <a:rPr lang="en-US" smtClean="0">
                <a:solidFill>
                  <a:srgbClr val="044F91"/>
                </a:solidFill>
              </a:rPr>
              <a:pPr/>
              <a:t>9/17/2019</a:t>
            </a:fld>
            <a:endParaRPr lang="en-US" dirty="0">
              <a:solidFill>
                <a:srgbClr val="044F91"/>
              </a:solidFill>
            </a:endParaRPr>
          </a:p>
        </p:txBody>
      </p:sp>
      <p:sp>
        <p:nvSpPr>
          <p:cNvPr id="8" name="Footer Placeholder 7"/>
          <p:cNvSpPr>
            <a:spLocks noGrp="1"/>
          </p:cNvSpPr>
          <p:nvPr>
            <p:ph type="ftr" sz="quarter" idx="11"/>
          </p:nvPr>
        </p:nvSpPr>
        <p:spPr/>
        <p:txBody>
          <a:bodyPr/>
          <a:lstStyle/>
          <a:p>
            <a:endParaRPr lang="en-US" dirty="0">
              <a:solidFill>
                <a:srgbClr val="044F91"/>
              </a:solidFill>
            </a:endParaRPr>
          </a:p>
        </p:txBody>
      </p:sp>
      <p:sp>
        <p:nvSpPr>
          <p:cNvPr id="9" name="Slide Number Placeholder 8"/>
          <p:cNvSpPr>
            <a:spLocks noGrp="1"/>
          </p:cNvSpPr>
          <p:nvPr>
            <p:ph type="sldNum" sz="quarter" idx="12"/>
          </p:nvPr>
        </p:nvSpPr>
        <p:spPr/>
        <p:txBody>
          <a:bodyPr/>
          <a:lstStyle/>
          <a:p>
            <a:r>
              <a:rPr lang="en-US" dirty="0">
                <a:solidFill>
                  <a:srgbClr val="044F91"/>
                </a:solidFill>
              </a:rPr>
              <a:t>Page </a:t>
            </a:r>
            <a:fld id="{01E16EBA-0216-4FA1-BFEC-225E79399361}" type="slidenum">
              <a:rPr lang="en-US" smtClean="0">
                <a:solidFill>
                  <a:srgbClr val="044F91"/>
                </a:solidFill>
              </a:rPr>
              <a:pPr/>
              <a:t>‹#›</a:t>
            </a:fld>
            <a:endParaRPr lang="en-US" dirty="0">
              <a:solidFill>
                <a:srgbClr val="044F91"/>
              </a:solidFill>
            </a:endParaRPr>
          </a:p>
        </p:txBody>
      </p:sp>
    </p:spTree>
    <p:extLst>
      <p:ext uri="{BB962C8B-B14F-4D97-AF65-F5344CB8AC3E}">
        <p14:creationId xmlns:p14="http://schemas.microsoft.com/office/powerpoint/2010/main" val="82576120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2EAE7B2-D199-412E-8090-7B99BDA24D1D}" type="datetime1">
              <a:rPr lang="en-US" smtClean="0">
                <a:solidFill>
                  <a:srgbClr val="044F91"/>
                </a:solidFill>
              </a:rPr>
              <a:pPr/>
              <a:t>9/17/2019</a:t>
            </a:fld>
            <a:endParaRPr lang="en-US" dirty="0">
              <a:solidFill>
                <a:srgbClr val="044F91"/>
              </a:solidFill>
            </a:endParaRPr>
          </a:p>
        </p:txBody>
      </p:sp>
      <p:sp>
        <p:nvSpPr>
          <p:cNvPr id="4" name="Footer Placeholder 3"/>
          <p:cNvSpPr>
            <a:spLocks noGrp="1"/>
          </p:cNvSpPr>
          <p:nvPr>
            <p:ph type="ftr" sz="quarter" idx="11"/>
          </p:nvPr>
        </p:nvSpPr>
        <p:spPr/>
        <p:txBody>
          <a:bodyPr/>
          <a:lstStyle/>
          <a:p>
            <a:endParaRPr lang="en-US" dirty="0">
              <a:solidFill>
                <a:srgbClr val="044F91"/>
              </a:solidFill>
            </a:endParaRPr>
          </a:p>
        </p:txBody>
      </p:sp>
      <p:sp>
        <p:nvSpPr>
          <p:cNvPr id="5" name="Slide Number Placeholder 4"/>
          <p:cNvSpPr>
            <a:spLocks noGrp="1"/>
          </p:cNvSpPr>
          <p:nvPr>
            <p:ph type="sldNum" sz="quarter" idx="12"/>
          </p:nvPr>
        </p:nvSpPr>
        <p:spPr/>
        <p:txBody>
          <a:bodyPr/>
          <a:lstStyle/>
          <a:p>
            <a:r>
              <a:rPr lang="en-US" dirty="0">
                <a:solidFill>
                  <a:srgbClr val="044F91"/>
                </a:solidFill>
              </a:rPr>
              <a:t>Page </a:t>
            </a:r>
            <a:fld id="{01E16EBA-0216-4FA1-BFEC-225E79399361}" type="slidenum">
              <a:rPr lang="en-US" smtClean="0">
                <a:solidFill>
                  <a:srgbClr val="044F91"/>
                </a:solidFill>
              </a:rPr>
              <a:pPr/>
              <a:t>‹#›</a:t>
            </a:fld>
            <a:endParaRPr lang="en-US" dirty="0">
              <a:solidFill>
                <a:srgbClr val="044F91"/>
              </a:solidFill>
            </a:endParaRPr>
          </a:p>
        </p:txBody>
      </p:sp>
    </p:spTree>
    <p:extLst>
      <p:ext uri="{BB962C8B-B14F-4D97-AF65-F5344CB8AC3E}">
        <p14:creationId xmlns:p14="http://schemas.microsoft.com/office/powerpoint/2010/main" val="136954062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44EEA1-2960-4FA0-AD37-828A54FA296B}" type="datetime1">
              <a:rPr lang="en-US" smtClean="0">
                <a:solidFill>
                  <a:srgbClr val="044F91"/>
                </a:solidFill>
              </a:rPr>
              <a:pPr/>
              <a:t>9/17/2019</a:t>
            </a:fld>
            <a:endParaRPr lang="en-US" dirty="0">
              <a:solidFill>
                <a:srgbClr val="044F91"/>
              </a:solidFill>
            </a:endParaRPr>
          </a:p>
        </p:txBody>
      </p:sp>
      <p:sp>
        <p:nvSpPr>
          <p:cNvPr id="3" name="Footer Placeholder 2"/>
          <p:cNvSpPr>
            <a:spLocks noGrp="1"/>
          </p:cNvSpPr>
          <p:nvPr>
            <p:ph type="ftr" sz="quarter" idx="11"/>
          </p:nvPr>
        </p:nvSpPr>
        <p:spPr/>
        <p:txBody>
          <a:bodyPr/>
          <a:lstStyle/>
          <a:p>
            <a:endParaRPr lang="en-US" dirty="0">
              <a:solidFill>
                <a:srgbClr val="044F91"/>
              </a:solidFill>
            </a:endParaRPr>
          </a:p>
        </p:txBody>
      </p:sp>
      <p:sp>
        <p:nvSpPr>
          <p:cNvPr id="4" name="Slide Number Placeholder 3"/>
          <p:cNvSpPr>
            <a:spLocks noGrp="1"/>
          </p:cNvSpPr>
          <p:nvPr>
            <p:ph type="sldNum" sz="quarter" idx="12"/>
          </p:nvPr>
        </p:nvSpPr>
        <p:spPr/>
        <p:txBody>
          <a:bodyPr/>
          <a:lstStyle/>
          <a:p>
            <a:r>
              <a:rPr lang="en-US" dirty="0">
                <a:solidFill>
                  <a:srgbClr val="044F91"/>
                </a:solidFill>
              </a:rPr>
              <a:t>Page </a:t>
            </a:r>
            <a:fld id="{01E16EBA-0216-4FA1-BFEC-225E79399361}" type="slidenum">
              <a:rPr lang="en-US" smtClean="0">
                <a:solidFill>
                  <a:srgbClr val="044F91"/>
                </a:solidFill>
              </a:rPr>
              <a:pPr/>
              <a:t>‹#›</a:t>
            </a:fld>
            <a:endParaRPr lang="en-US" dirty="0">
              <a:solidFill>
                <a:srgbClr val="044F91"/>
              </a:solidFill>
            </a:endParaRPr>
          </a:p>
        </p:txBody>
      </p:sp>
      <p:sp>
        <p:nvSpPr>
          <p:cNvPr id="5" name="Title 1"/>
          <p:cNvSpPr>
            <a:spLocks noGrp="1"/>
          </p:cNvSpPr>
          <p:nvPr>
            <p:ph type="title"/>
          </p:nvPr>
        </p:nvSpPr>
        <p:spPr>
          <a:xfrm>
            <a:off x="299258" y="992395"/>
            <a:ext cx="8520545" cy="911711"/>
          </a:xfrm>
        </p:spPr>
        <p:txBody>
          <a:bodyPr/>
          <a:lstStyle/>
          <a:p>
            <a:r>
              <a:rPr lang="en-US"/>
              <a:t>Click to edit Master title style</a:t>
            </a:r>
          </a:p>
        </p:txBody>
      </p:sp>
      <p:sp>
        <p:nvSpPr>
          <p:cNvPr id="6" name="Content Placeholder 2"/>
          <p:cNvSpPr>
            <a:spLocks noGrp="1"/>
          </p:cNvSpPr>
          <p:nvPr>
            <p:ph idx="1"/>
          </p:nvPr>
        </p:nvSpPr>
        <p:spPr>
          <a:xfrm>
            <a:off x="299258" y="2097741"/>
            <a:ext cx="8520545" cy="42277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txBox="1">
            <a:spLocks/>
          </p:cNvSpPr>
          <p:nvPr userDrawn="1"/>
        </p:nvSpPr>
        <p:spPr>
          <a:xfrm>
            <a:off x="307571" y="6406181"/>
            <a:ext cx="1870364" cy="306593"/>
          </a:xfrm>
          <a:prstGeom prst="rect">
            <a:avLst/>
          </a:prstGeom>
        </p:spPr>
        <p:txBody>
          <a:bodyPr vert="horz" lIns="91376" tIns="45688" rIns="91376" bIns="45688" rtlCol="0" anchor="ctr"/>
          <a:lstStyle/>
          <a:p>
            <a:pPr defTabSz="913758">
              <a:defRPr/>
            </a:pPr>
            <a:fld id="{B6CAB80B-39B1-40A9-9D70-E337B97384B5}" type="datetimeFigureOut">
              <a:rPr lang="en-US" sz="1400" smtClean="0">
                <a:solidFill>
                  <a:srgbClr val="044F91"/>
                </a:solidFill>
                <a:cs typeface="Arial" pitchFamily="34" charset="0"/>
              </a:rPr>
              <a:pPr defTabSz="913758">
                <a:defRPr/>
              </a:pPr>
              <a:t>9/17/2019</a:t>
            </a:fld>
            <a:endParaRPr lang="en-US" sz="1400" dirty="0">
              <a:solidFill>
                <a:srgbClr val="044F91"/>
              </a:solidFill>
              <a:cs typeface="Arial" pitchFamily="34" charset="0"/>
            </a:endParaRPr>
          </a:p>
        </p:txBody>
      </p:sp>
      <p:sp>
        <p:nvSpPr>
          <p:cNvPr id="8" name="Slide Number Placeholder 5"/>
          <p:cNvSpPr txBox="1">
            <a:spLocks/>
          </p:cNvSpPr>
          <p:nvPr userDrawn="1"/>
        </p:nvSpPr>
        <p:spPr>
          <a:xfrm>
            <a:off x="6691745" y="6406182"/>
            <a:ext cx="2133600" cy="314661"/>
          </a:xfrm>
          <a:prstGeom prst="rect">
            <a:avLst/>
          </a:prstGeom>
        </p:spPr>
        <p:txBody>
          <a:bodyPr vert="horz" lIns="91376" tIns="45688" rIns="91376" bIns="45688" rtlCol="0" anchor="ctr"/>
          <a:lstStyle/>
          <a:p>
            <a:pPr algn="r" defTabSz="913758">
              <a:defRPr/>
            </a:pPr>
            <a:endParaRPr lang="en-US" sz="1400" dirty="0">
              <a:solidFill>
                <a:srgbClr val="044F91"/>
              </a:solidFill>
              <a:cs typeface="Arial" pitchFamily="34" charset="0"/>
            </a:endParaRPr>
          </a:p>
        </p:txBody>
      </p:sp>
      <p:sp>
        <p:nvSpPr>
          <p:cNvPr id="9" name="Line 38"/>
          <p:cNvSpPr>
            <a:spLocks noChangeShapeType="1"/>
          </p:cNvSpPr>
          <p:nvPr userDrawn="1"/>
        </p:nvSpPr>
        <p:spPr bwMode="auto">
          <a:xfrm>
            <a:off x="301627" y="2019860"/>
            <a:ext cx="8520545" cy="0"/>
          </a:xfrm>
          <a:prstGeom prst="line">
            <a:avLst/>
          </a:prstGeom>
          <a:noFill/>
          <a:ln w="19050">
            <a:solidFill>
              <a:schemeClr val="tx1"/>
            </a:solidFill>
            <a:round/>
            <a:headEnd/>
            <a:tailEnd/>
          </a:ln>
          <a:effectLst/>
        </p:spPr>
        <p:txBody>
          <a:bodyPr wrap="none" lIns="91376" tIns="45688" rIns="91376" bIns="45688" anchor="ctr"/>
          <a:lstStyle/>
          <a:p>
            <a:pPr defTabSz="913758">
              <a:defRPr/>
            </a:pPr>
            <a:endParaRPr lang="en-US" dirty="0">
              <a:solidFill>
                <a:srgbClr val="044F91"/>
              </a:solidFill>
              <a:cs typeface="Arial" pitchFamily="34" charset="0"/>
            </a:endParaRPr>
          </a:p>
        </p:txBody>
      </p:sp>
    </p:spTree>
    <p:extLst>
      <p:ext uri="{BB962C8B-B14F-4D97-AF65-F5344CB8AC3E}">
        <p14:creationId xmlns:p14="http://schemas.microsoft.com/office/powerpoint/2010/main" val="43337283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1145689"/>
            <a:ext cx="3008313"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1145689"/>
            <a:ext cx="5111750" cy="500230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4" y="2355925"/>
            <a:ext cx="3008313" cy="3775934"/>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7091E1-7A46-4B40-B438-4A6BF638EC9B}" type="datetime1">
              <a:rPr lang="en-US" smtClean="0">
                <a:solidFill>
                  <a:srgbClr val="044F91"/>
                </a:solidFill>
              </a:rPr>
              <a:pPr/>
              <a:t>9/17/2019</a:t>
            </a:fld>
            <a:endParaRPr lang="en-US" dirty="0">
              <a:solidFill>
                <a:srgbClr val="044F91"/>
              </a:solidFill>
            </a:endParaRPr>
          </a:p>
        </p:txBody>
      </p:sp>
      <p:sp>
        <p:nvSpPr>
          <p:cNvPr id="6" name="Footer Placeholder 5"/>
          <p:cNvSpPr>
            <a:spLocks noGrp="1"/>
          </p:cNvSpPr>
          <p:nvPr>
            <p:ph type="ftr" sz="quarter" idx="11"/>
          </p:nvPr>
        </p:nvSpPr>
        <p:spPr/>
        <p:txBody>
          <a:bodyPr/>
          <a:lstStyle/>
          <a:p>
            <a:endParaRPr lang="en-US" dirty="0">
              <a:solidFill>
                <a:srgbClr val="044F91"/>
              </a:solidFill>
            </a:endParaRPr>
          </a:p>
        </p:txBody>
      </p:sp>
      <p:sp>
        <p:nvSpPr>
          <p:cNvPr id="7" name="Slide Number Placeholder 6"/>
          <p:cNvSpPr>
            <a:spLocks noGrp="1"/>
          </p:cNvSpPr>
          <p:nvPr>
            <p:ph type="sldNum" sz="quarter" idx="12"/>
          </p:nvPr>
        </p:nvSpPr>
        <p:spPr/>
        <p:txBody>
          <a:bodyPr/>
          <a:lstStyle/>
          <a:p>
            <a:r>
              <a:rPr lang="en-US" dirty="0">
                <a:solidFill>
                  <a:srgbClr val="044F91"/>
                </a:solidFill>
              </a:rPr>
              <a:t>Page </a:t>
            </a:r>
            <a:fld id="{01E16EBA-0216-4FA1-BFEC-225E79399361}" type="slidenum">
              <a:rPr lang="en-US" smtClean="0">
                <a:solidFill>
                  <a:srgbClr val="044F91"/>
                </a:solidFill>
              </a:rPr>
              <a:pPr/>
              <a:t>‹#›</a:t>
            </a:fld>
            <a:endParaRPr lang="en-US" dirty="0">
              <a:solidFill>
                <a:srgbClr val="044F91"/>
              </a:solidFill>
            </a:endParaRPr>
          </a:p>
        </p:txBody>
      </p:sp>
    </p:spTree>
    <p:extLst>
      <p:ext uri="{BB962C8B-B14F-4D97-AF65-F5344CB8AC3E}">
        <p14:creationId xmlns:p14="http://schemas.microsoft.com/office/powerpoint/2010/main" val="152468555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008531"/>
            <a:ext cx="5486400" cy="3719456"/>
          </a:xfrm>
        </p:spPr>
        <p:txBody>
          <a:bodyPr/>
          <a:lstStyle>
            <a:lvl1pPr marL="0" indent="0">
              <a:buNone/>
              <a:defRPr sz="3200"/>
            </a:lvl1pPr>
            <a:lvl2pPr marL="456880" indent="0">
              <a:buNone/>
              <a:defRPr sz="2800"/>
            </a:lvl2pPr>
            <a:lvl3pPr marL="913758" indent="0">
              <a:buNone/>
              <a:defRPr sz="2400"/>
            </a:lvl3pPr>
            <a:lvl4pPr marL="1370639" indent="0">
              <a:buNone/>
              <a:defRPr sz="2000"/>
            </a:lvl4pPr>
            <a:lvl5pPr marL="1827517" indent="0">
              <a:buNone/>
              <a:defRPr sz="2000"/>
            </a:lvl5pPr>
            <a:lvl6pPr marL="2284398" indent="0">
              <a:buNone/>
              <a:defRPr sz="2000"/>
            </a:lvl6pPr>
            <a:lvl7pPr marL="2741275" indent="0">
              <a:buNone/>
              <a:defRPr sz="2000"/>
            </a:lvl7pPr>
            <a:lvl8pPr marL="3198156" indent="0">
              <a:buNone/>
              <a:defRPr sz="2000"/>
            </a:lvl8pPr>
            <a:lvl9pPr marL="3655033"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64F0A0-8F43-4978-811E-5180A9E33B09}" type="datetime1">
              <a:rPr lang="en-US" smtClean="0">
                <a:solidFill>
                  <a:srgbClr val="044F91"/>
                </a:solidFill>
              </a:rPr>
              <a:pPr/>
              <a:t>9/17/2019</a:t>
            </a:fld>
            <a:endParaRPr lang="en-US" dirty="0">
              <a:solidFill>
                <a:srgbClr val="044F91"/>
              </a:solidFill>
            </a:endParaRPr>
          </a:p>
        </p:txBody>
      </p:sp>
      <p:sp>
        <p:nvSpPr>
          <p:cNvPr id="6" name="Footer Placeholder 5"/>
          <p:cNvSpPr>
            <a:spLocks noGrp="1"/>
          </p:cNvSpPr>
          <p:nvPr>
            <p:ph type="ftr" sz="quarter" idx="11"/>
          </p:nvPr>
        </p:nvSpPr>
        <p:spPr/>
        <p:txBody>
          <a:bodyPr/>
          <a:lstStyle/>
          <a:p>
            <a:endParaRPr lang="en-US" dirty="0">
              <a:solidFill>
                <a:srgbClr val="044F91"/>
              </a:solidFill>
            </a:endParaRPr>
          </a:p>
        </p:txBody>
      </p:sp>
      <p:sp>
        <p:nvSpPr>
          <p:cNvPr id="7" name="Slide Number Placeholder 6"/>
          <p:cNvSpPr>
            <a:spLocks noGrp="1"/>
          </p:cNvSpPr>
          <p:nvPr>
            <p:ph type="sldNum" sz="quarter" idx="12"/>
          </p:nvPr>
        </p:nvSpPr>
        <p:spPr/>
        <p:txBody>
          <a:bodyPr/>
          <a:lstStyle/>
          <a:p>
            <a:r>
              <a:rPr lang="en-US" dirty="0">
                <a:solidFill>
                  <a:srgbClr val="044F91"/>
                </a:solidFill>
              </a:rPr>
              <a:t>Page </a:t>
            </a:r>
            <a:fld id="{01E16EBA-0216-4FA1-BFEC-225E79399361}" type="slidenum">
              <a:rPr lang="en-US" smtClean="0">
                <a:solidFill>
                  <a:srgbClr val="044F91"/>
                </a:solidFill>
              </a:rPr>
              <a:pPr/>
              <a:t>‹#›</a:t>
            </a:fld>
            <a:endParaRPr lang="en-US" dirty="0">
              <a:solidFill>
                <a:srgbClr val="044F91"/>
              </a:solidFill>
            </a:endParaRPr>
          </a:p>
        </p:txBody>
      </p:sp>
    </p:spTree>
    <p:extLst>
      <p:ext uri="{BB962C8B-B14F-4D97-AF65-F5344CB8AC3E}">
        <p14:creationId xmlns:p14="http://schemas.microsoft.com/office/powerpoint/2010/main" val="259312463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FABEBE-99C0-4EE3-AC5A-AE4337FAF019}" type="datetime1">
              <a:rPr lang="en-US" smtClean="0">
                <a:solidFill>
                  <a:srgbClr val="044F91"/>
                </a:solidFill>
              </a:rPr>
              <a:pPr/>
              <a:t>9/17/2019</a:t>
            </a:fld>
            <a:endParaRPr lang="en-US" dirty="0">
              <a:solidFill>
                <a:srgbClr val="044F91"/>
              </a:solidFill>
            </a:endParaRPr>
          </a:p>
        </p:txBody>
      </p:sp>
      <p:sp>
        <p:nvSpPr>
          <p:cNvPr id="5" name="Footer Placeholder 4"/>
          <p:cNvSpPr>
            <a:spLocks noGrp="1"/>
          </p:cNvSpPr>
          <p:nvPr>
            <p:ph type="ftr" sz="quarter" idx="11"/>
          </p:nvPr>
        </p:nvSpPr>
        <p:spPr/>
        <p:txBody>
          <a:bodyPr/>
          <a:lstStyle/>
          <a:p>
            <a:endParaRPr lang="en-US" dirty="0">
              <a:solidFill>
                <a:srgbClr val="044F91"/>
              </a:solidFill>
            </a:endParaRPr>
          </a:p>
        </p:txBody>
      </p:sp>
      <p:sp>
        <p:nvSpPr>
          <p:cNvPr id="6" name="Slide Number Placeholder 5"/>
          <p:cNvSpPr>
            <a:spLocks noGrp="1"/>
          </p:cNvSpPr>
          <p:nvPr>
            <p:ph type="sldNum" sz="quarter" idx="12"/>
          </p:nvPr>
        </p:nvSpPr>
        <p:spPr/>
        <p:txBody>
          <a:bodyPr/>
          <a:lstStyle/>
          <a:p>
            <a:r>
              <a:rPr lang="en-US" dirty="0">
                <a:solidFill>
                  <a:srgbClr val="044F91"/>
                </a:solidFill>
              </a:rPr>
              <a:t>Page </a:t>
            </a:r>
            <a:fld id="{01E16EBA-0216-4FA1-BFEC-225E79399361}" type="slidenum">
              <a:rPr lang="en-US" smtClean="0">
                <a:solidFill>
                  <a:srgbClr val="044F91"/>
                </a:solidFill>
              </a:rPr>
              <a:pPr/>
              <a:t>‹#›</a:t>
            </a:fld>
            <a:endParaRPr lang="en-US" dirty="0">
              <a:solidFill>
                <a:srgbClr val="044F91"/>
              </a:solidFill>
            </a:endParaRPr>
          </a:p>
        </p:txBody>
      </p:sp>
    </p:spTree>
    <p:extLst>
      <p:ext uri="{BB962C8B-B14F-4D97-AF65-F5344CB8AC3E}">
        <p14:creationId xmlns:p14="http://schemas.microsoft.com/office/powerpoint/2010/main" val="111433623"/>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73075"/>
            <a:ext cx="2057400" cy="505071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073075"/>
            <a:ext cx="6019800" cy="505071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9B3008-5A55-4FD5-8886-06AE70C2ADDB}" type="datetime1">
              <a:rPr lang="en-US" smtClean="0">
                <a:solidFill>
                  <a:srgbClr val="044F91"/>
                </a:solidFill>
              </a:rPr>
              <a:pPr/>
              <a:t>9/17/2019</a:t>
            </a:fld>
            <a:endParaRPr lang="en-US" dirty="0">
              <a:solidFill>
                <a:srgbClr val="044F91"/>
              </a:solidFill>
            </a:endParaRPr>
          </a:p>
        </p:txBody>
      </p:sp>
      <p:sp>
        <p:nvSpPr>
          <p:cNvPr id="5" name="Footer Placeholder 4"/>
          <p:cNvSpPr>
            <a:spLocks noGrp="1"/>
          </p:cNvSpPr>
          <p:nvPr>
            <p:ph type="ftr" sz="quarter" idx="11"/>
          </p:nvPr>
        </p:nvSpPr>
        <p:spPr/>
        <p:txBody>
          <a:bodyPr/>
          <a:lstStyle/>
          <a:p>
            <a:endParaRPr lang="en-US" dirty="0">
              <a:solidFill>
                <a:srgbClr val="044F91"/>
              </a:solidFill>
            </a:endParaRPr>
          </a:p>
        </p:txBody>
      </p:sp>
      <p:sp>
        <p:nvSpPr>
          <p:cNvPr id="6" name="Slide Number Placeholder 5"/>
          <p:cNvSpPr>
            <a:spLocks noGrp="1"/>
          </p:cNvSpPr>
          <p:nvPr>
            <p:ph type="sldNum" sz="quarter" idx="12"/>
          </p:nvPr>
        </p:nvSpPr>
        <p:spPr/>
        <p:txBody>
          <a:bodyPr/>
          <a:lstStyle>
            <a:lvl1pPr marL="0" marR="0" indent="0" algn="r" defTabSz="913758" rtl="0" eaLnBrk="1" fontAlgn="auto" latinLnBrk="0" hangingPunct="1">
              <a:lnSpc>
                <a:spcPct val="100000"/>
              </a:lnSpc>
              <a:spcBef>
                <a:spcPts val="0"/>
              </a:spcBef>
              <a:spcAft>
                <a:spcPts val="0"/>
              </a:spcAft>
              <a:buClrTx/>
              <a:buSzTx/>
              <a:buFontTx/>
              <a:buNone/>
              <a:tabLst/>
              <a:defRPr/>
            </a:lvl1pPr>
          </a:lstStyle>
          <a:p>
            <a:r>
              <a:rPr lang="en-US" dirty="0">
                <a:solidFill>
                  <a:srgbClr val="044F91"/>
                </a:solidFill>
              </a:rPr>
              <a:t>Page </a:t>
            </a:r>
            <a:fld id="{01E16EBA-0216-4FA1-BFEC-225E79399361}" type="slidenum">
              <a:rPr lang="en-US" smtClean="0">
                <a:solidFill>
                  <a:srgbClr val="044F91"/>
                </a:solidFill>
              </a:rPr>
              <a:pPr/>
              <a:t>‹#›</a:t>
            </a:fld>
            <a:endParaRPr lang="en-US" dirty="0">
              <a:solidFill>
                <a:srgbClr val="044F91"/>
              </a:solidFill>
            </a:endParaRPr>
          </a:p>
        </p:txBody>
      </p:sp>
    </p:spTree>
    <p:extLst>
      <p:ext uri="{BB962C8B-B14F-4D97-AF65-F5344CB8AC3E}">
        <p14:creationId xmlns:p14="http://schemas.microsoft.com/office/powerpoint/2010/main" val="702342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2E33CE-B680-488E-9B5F-E783308BB3D9}" type="datetimeFigureOut">
              <a:rPr lang="en-US" smtClean="0"/>
              <a:t>9/17/2019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8A11D5E-AEE0-421C-9EF7-59958261D7F7}" type="slidenum">
              <a:rPr lang="en-US" smtClean="0"/>
              <a:t>‹#›</a:t>
            </a:fld>
            <a:endParaRPr lang="en-US" dirty="0"/>
          </a:p>
        </p:txBody>
      </p:sp>
    </p:spTree>
    <p:extLst>
      <p:ext uri="{BB962C8B-B14F-4D97-AF65-F5344CB8AC3E}">
        <p14:creationId xmlns:p14="http://schemas.microsoft.com/office/powerpoint/2010/main" val="120885253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nchor="t" anchorCtr="0"/>
          <a:lstStyle>
            <a:lvl1pPr>
              <a:defRPr>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74320" y="2081610"/>
            <a:ext cx="8337665" cy="2542095"/>
          </a:xfrm>
          <a:noFill/>
          <a:ln w="9525">
            <a:noFill/>
            <a:miter lim="800000"/>
            <a:headEnd/>
            <a:tailEnd/>
          </a:ln>
          <a:effectLst/>
        </p:spPr>
        <p:txBody>
          <a:bodyPr lIns="91336" tIns="45669" rIns="91336" bIns="45669" numCol="6">
            <a:spAutoFit/>
          </a:bodyPr>
          <a:lstStyle>
            <a:lvl1pPr algn="l" defTabSz="913966" rtl="0" fontAlgn="base">
              <a:lnSpc>
                <a:spcPts val="718"/>
              </a:lnSpc>
              <a:spcAft>
                <a:spcPct val="0"/>
              </a:spcAft>
              <a:buNone/>
              <a:defRPr lang="en-US" sz="800" b="1" kern="1200" smtClean="0">
                <a:solidFill>
                  <a:schemeClr val="tx1"/>
                </a:solidFill>
                <a:latin typeface="Arial" pitchFamily="34" charset="0"/>
                <a:ea typeface="+mn-ea"/>
                <a:cs typeface="Arial" pitchFamily="34" charset="0"/>
              </a:defRPr>
            </a:lvl1pPr>
            <a:lvl2pPr algn="l" defTabSz="913966" rtl="0" fontAlgn="base">
              <a:lnSpc>
                <a:spcPts val="718"/>
              </a:lnSpc>
              <a:spcAft>
                <a:spcPct val="0"/>
              </a:spcAft>
              <a:buNone/>
              <a:defRPr lang="en-US" sz="800" b="0" kern="1200" smtClean="0">
                <a:solidFill>
                  <a:schemeClr val="tx1"/>
                </a:solidFill>
                <a:latin typeface="Arial" pitchFamily="34" charset="0"/>
                <a:ea typeface="+mn-ea"/>
                <a:cs typeface="Arial" pitchFamily="34" charset="0"/>
              </a:defRPr>
            </a:lvl2pPr>
            <a:lvl3pPr algn="l" defTabSz="913966" rtl="0" fontAlgn="base">
              <a:lnSpc>
                <a:spcPts val="718"/>
              </a:lnSpc>
              <a:spcAft>
                <a:spcPct val="0"/>
              </a:spcAft>
              <a:buNone/>
              <a:defRPr lang="en-US" sz="800" b="0" kern="1200" smtClean="0">
                <a:solidFill>
                  <a:schemeClr val="tx1"/>
                </a:solidFill>
                <a:latin typeface="Arial" pitchFamily="34" charset="0"/>
                <a:ea typeface="+mn-ea"/>
                <a:cs typeface="Arial" pitchFamily="34" charset="0"/>
              </a:defRPr>
            </a:lvl3pPr>
            <a:lvl4pPr algn="l" defTabSz="913966" rtl="0" fontAlgn="base">
              <a:lnSpc>
                <a:spcPts val="718"/>
              </a:lnSpc>
              <a:spcAft>
                <a:spcPct val="0"/>
              </a:spcAft>
              <a:buNone/>
              <a:defRPr lang="en-US" sz="800" b="0" kern="1200" smtClean="0">
                <a:solidFill>
                  <a:schemeClr val="tx1"/>
                </a:solidFill>
                <a:latin typeface="Arial" pitchFamily="34" charset="0"/>
                <a:ea typeface="+mn-ea"/>
                <a:cs typeface="Arial" pitchFamily="34" charset="0"/>
              </a:defRPr>
            </a:lvl4pPr>
            <a:lvl5pPr algn="l" defTabSz="913966" rtl="0" fontAlgn="base">
              <a:lnSpc>
                <a:spcPts val="718"/>
              </a:lnSpc>
              <a:spcAft>
                <a:spcPct val="0"/>
              </a:spcAft>
              <a:buNone/>
              <a:defRPr lang="en-US" sz="800" b="0" kern="1200" dirty="0">
                <a:solidFill>
                  <a:schemeClr val="tx1"/>
                </a:solidFill>
                <a:latin typeface="Arial" pitchFamily="34" charset="0"/>
                <a:ea typeface="+mn-ea"/>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13C1FF84-4C96-4819-9C5E-DBFDAD175BBE}" type="datetime1">
              <a:rPr lang="en-US" smtClean="0">
                <a:solidFill>
                  <a:srgbClr val="044F91"/>
                </a:solidFill>
              </a:rPr>
              <a:pPr>
                <a:defRPr/>
              </a:pPr>
              <a:t>9/17/2019</a:t>
            </a:fld>
            <a:endParaRPr lang="en-US" dirty="0">
              <a:solidFill>
                <a:srgbClr val="044F91"/>
              </a:solidFill>
            </a:endParaRPr>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dirty="0">
              <a:solidFill>
                <a:srgbClr val="044F91"/>
              </a:solidFill>
            </a:endParaRPr>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a:solidFill>
                  <a:srgbClr val="044F91"/>
                </a:solidFill>
              </a:rPr>
              <a:t>Page </a:t>
            </a:r>
            <a:fld id="{01E16EBA-0216-4FA1-BFEC-225E79399361}" type="slidenum">
              <a:rPr lang="en-US" smtClean="0">
                <a:solidFill>
                  <a:srgbClr val="044F91"/>
                </a:solidFill>
              </a:rPr>
              <a:pPr/>
              <a:t>‹#›</a:t>
            </a:fld>
            <a:endParaRPr lang="en-US" dirty="0">
              <a:solidFill>
                <a:srgbClr val="044F91"/>
              </a:solidFill>
            </a:endParaRPr>
          </a:p>
        </p:txBody>
      </p:sp>
    </p:spTree>
    <p:extLst>
      <p:ext uri="{BB962C8B-B14F-4D97-AF65-F5344CB8AC3E}">
        <p14:creationId xmlns:p14="http://schemas.microsoft.com/office/powerpoint/2010/main" val="337922899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MAPS">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49207" anchor="t" anchorCtr="0">
            <a:noAutofit/>
          </a:bodyPr>
          <a:lstStyle>
            <a:lvl1pPr>
              <a:defRPr>
                <a:latin typeface="Arial" pitchFamily="34" charset="0"/>
                <a:cs typeface="Arial" pitchFamily="34" charset="0"/>
              </a:defRPr>
            </a:lvl1pPr>
          </a:lstStyle>
          <a:p>
            <a:r>
              <a:rPr lang="en-US"/>
              <a:t>Click to edit Master title style</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E5CD064B-8CCF-432E-99FD-2724B16624D4}" type="datetime1">
              <a:rPr lang="en-US" smtClean="0">
                <a:solidFill>
                  <a:srgbClr val="044F91"/>
                </a:solidFill>
              </a:rPr>
              <a:pPr>
                <a:defRPr/>
              </a:pPr>
              <a:t>9/17/2019</a:t>
            </a:fld>
            <a:endParaRPr lang="en-US" dirty="0">
              <a:solidFill>
                <a:srgbClr val="044F91"/>
              </a:solidFill>
            </a:endParaRPr>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dirty="0">
              <a:solidFill>
                <a:srgbClr val="044F91"/>
              </a:solidFill>
            </a:endParaRPr>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a:solidFill>
                  <a:srgbClr val="044F91"/>
                </a:solidFill>
              </a:rPr>
              <a:t>Page </a:t>
            </a:r>
            <a:fld id="{01E16EBA-0216-4FA1-BFEC-225E79399361}" type="slidenum">
              <a:rPr lang="en-US" smtClean="0">
                <a:solidFill>
                  <a:srgbClr val="044F91"/>
                </a:solidFill>
              </a:rPr>
              <a:pPr/>
              <a:t>‹#›</a:t>
            </a:fld>
            <a:endParaRPr lang="en-US" dirty="0">
              <a:solidFill>
                <a:srgbClr val="044F91"/>
              </a:solidFill>
            </a:endParaRPr>
          </a:p>
        </p:txBody>
      </p:sp>
      <p:sp>
        <p:nvSpPr>
          <p:cNvPr id="7" name="Content Placeholder 2"/>
          <p:cNvSpPr>
            <a:spLocks noGrp="1"/>
          </p:cNvSpPr>
          <p:nvPr>
            <p:ph idx="1"/>
          </p:nvPr>
        </p:nvSpPr>
        <p:spPr>
          <a:xfrm>
            <a:off x="274320" y="2081605"/>
            <a:ext cx="8337665" cy="754002"/>
          </a:xfrm>
          <a:noFill/>
          <a:ln w="9525">
            <a:noFill/>
            <a:miter lim="800000"/>
            <a:headEnd/>
            <a:tailEnd/>
          </a:ln>
          <a:effectLst/>
        </p:spPr>
        <p:txBody>
          <a:bodyPr wrap="square" lIns="91336" tIns="45669" rIns="91336" bIns="45669" numCol="6">
            <a:spAutoFit/>
          </a:bodyPr>
          <a:lstStyle>
            <a:lvl1pPr algn="l" defTabSz="913966" rtl="0" eaLnBrk="1" fontAlgn="base" hangingPunct="1">
              <a:lnSpc>
                <a:spcPts val="718"/>
              </a:lnSpc>
              <a:spcBef>
                <a:spcPct val="25000"/>
              </a:spcBef>
              <a:spcAft>
                <a:spcPct val="0"/>
              </a:spcAft>
              <a:buNone/>
              <a:defRPr lang="en-US" sz="800" b="1" kern="1200" dirty="0" smtClean="0">
                <a:solidFill>
                  <a:schemeClr val="tx1"/>
                </a:solidFill>
                <a:latin typeface="Arial" pitchFamily="34" charset="0"/>
                <a:ea typeface="+mn-ea"/>
                <a:cs typeface="Arial" pitchFamily="34" charset="0"/>
              </a:defRPr>
            </a:lvl1pPr>
            <a:lvl2pPr algn="l" defTabSz="913966" rtl="0" eaLnBrk="1" fontAlgn="base" hangingPunct="1">
              <a:lnSpc>
                <a:spcPts val="718"/>
              </a:lnSpc>
              <a:spcBef>
                <a:spcPct val="25000"/>
              </a:spcBef>
              <a:spcAft>
                <a:spcPct val="0"/>
              </a:spcAft>
              <a:buNone/>
              <a:defRPr lang="en-US" sz="800" b="0" kern="1200" dirty="0" smtClean="0">
                <a:solidFill>
                  <a:schemeClr val="tx1"/>
                </a:solidFill>
                <a:latin typeface="Arial" pitchFamily="34" charset="0"/>
                <a:ea typeface="+mn-ea"/>
                <a:cs typeface="Arial" pitchFamily="34" charset="0"/>
              </a:defRPr>
            </a:lvl2pPr>
            <a:lvl3pPr marL="1082535" algn="l" defTabSz="913966" rtl="0" eaLnBrk="1" fontAlgn="base" hangingPunct="1">
              <a:lnSpc>
                <a:spcPts val="718"/>
              </a:lnSpc>
              <a:spcBef>
                <a:spcPct val="25000"/>
              </a:spcBef>
              <a:spcAft>
                <a:spcPct val="0"/>
              </a:spcAft>
              <a:buNone/>
              <a:defRPr lang="en-US" sz="800" b="0" kern="1200" dirty="0" smtClean="0">
                <a:solidFill>
                  <a:schemeClr val="tx1"/>
                </a:solidFill>
                <a:latin typeface="Arial" pitchFamily="34" charset="0"/>
                <a:ea typeface="+mn-ea"/>
                <a:cs typeface="Arial" pitchFamily="34" charset="0"/>
              </a:defRPr>
            </a:lvl3pPr>
            <a:lvl4pPr marL="1426979" algn="l" defTabSz="913966" rtl="0" eaLnBrk="1" fontAlgn="base" hangingPunct="1">
              <a:lnSpc>
                <a:spcPts val="718"/>
              </a:lnSpc>
              <a:spcBef>
                <a:spcPts val="145"/>
              </a:spcBef>
              <a:spcAft>
                <a:spcPct val="0"/>
              </a:spcAft>
              <a:buNone/>
              <a:defRPr lang="en-US" sz="800" b="0" kern="1200" dirty="0" smtClean="0">
                <a:solidFill>
                  <a:schemeClr val="tx1"/>
                </a:solidFill>
                <a:latin typeface="Arial" pitchFamily="34" charset="0"/>
                <a:ea typeface="+mn-ea"/>
                <a:cs typeface="Arial" pitchFamily="34" charset="0"/>
              </a:defRPr>
            </a:lvl4pPr>
            <a:lvl5pPr marL="1771422" algn="l" defTabSz="913966" rtl="0" eaLnBrk="1" fontAlgn="base" hangingPunct="1">
              <a:lnSpc>
                <a:spcPts val="718"/>
              </a:lnSpc>
              <a:spcBef>
                <a:spcPts val="145"/>
              </a:spcBef>
              <a:spcAft>
                <a:spcPct val="0"/>
              </a:spcAft>
              <a:buNone/>
              <a:defRPr lang="en-US" sz="800" b="0" kern="1200" dirty="0">
                <a:solidFill>
                  <a:schemeClr val="tx1"/>
                </a:solidFill>
                <a:latin typeface="Arial" pitchFamily="34" charset="0"/>
                <a:ea typeface="+mn-ea"/>
                <a:cs typeface="Arial" pitchFamily="34" charset="0"/>
              </a:defRPr>
            </a:lvl5pPr>
          </a:lstStyle>
          <a:p>
            <a:pPr marL="286182" lvl="0" indent="-286182" algn="l" defTabSz="913966" rtl="0" eaLnBrk="1" fontAlgn="base" hangingPunct="1">
              <a:lnSpc>
                <a:spcPts val="718"/>
              </a:lnSpc>
              <a:spcBef>
                <a:spcPct val="25000"/>
              </a:spcBef>
              <a:spcAft>
                <a:spcPct val="0"/>
              </a:spcAft>
              <a:buNone/>
            </a:pPr>
            <a:r>
              <a:rPr lang="en-US"/>
              <a:t>Click to edit Master text styles</a:t>
            </a:r>
          </a:p>
          <a:p>
            <a:pPr marL="286182" lvl="1" indent="-286182" algn="l" defTabSz="913966" rtl="0" eaLnBrk="1" fontAlgn="base" hangingPunct="1">
              <a:lnSpc>
                <a:spcPts val="718"/>
              </a:lnSpc>
              <a:spcBef>
                <a:spcPct val="25000"/>
              </a:spcBef>
              <a:spcAft>
                <a:spcPct val="0"/>
              </a:spcAft>
              <a:buNone/>
            </a:pPr>
            <a:r>
              <a:rPr lang="en-US"/>
              <a:t>Second level</a:t>
            </a:r>
          </a:p>
          <a:p>
            <a:pPr marL="286182" lvl="2" indent="-286182" algn="l" defTabSz="913966" rtl="0" eaLnBrk="1" fontAlgn="base" hangingPunct="1">
              <a:lnSpc>
                <a:spcPts val="718"/>
              </a:lnSpc>
              <a:spcBef>
                <a:spcPct val="25000"/>
              </a:spcBef>
              <a:spcAft>
                <a:spcPct val="0"/>
              </a:spcAft>
              <a:buNone/>
            </a:pPr>
            <a:r>
              <a:rPr lang="en-US"/>
              <a:t>Third level</a:t>
            </a:r>
          </a:p>
          <a:p>
            <a:pPr marL="286182" lvl="3" indent="-286182" algn="l" defTabSz="913966" rtl="0" eaLnBrk="1" fontAlgn="base" hangingPunct="1">
              <a:lnSpc>
                <a:spcPts val="718"/>
              </a:lnSpc>
              <a:spcBef>
                <a:spcPct val="25000"/>
              </a:spcBef>
              <a:spcAft>
                <a:spcPct val="0"/>
              </a:spcAft>
              <a:buNone/>
            </a:pPr>
            <a:r>
              <a:rPr lang="en-US"/>
              <a:t>Fourth level</a:t>
            </a:r>
          </a:p>
          <a:p>
            <a:pPr marL="286182" lvl="4" indent="-286182" algn="l" defTabSz="913966" rtl="0" eaLnBrk="1" fontAlgn="base" hangingPunct="1">
              <a:lnSpc>
                <a:spcPts val="718"/>
              </a:lnSpc>
              <a:spcBef>
                <a:spcPct val="25000"/>
              </a:spcBef>
              <a:spcAft>
                <a:spcPct val="0"/>
              </a:spcAft>
              <a:buNone/>
            </a:pPr>
            <a:r>
              <a:rPr lang="en-US"/>
              <a:t>Fifth level</a:t>
            </a:r>
            <a:endParaRPr lang="en-US" dirty="0"/>
          </a:p>
        </p:txBody>
      </p:sp>
    </p:spTree>
    <p:extLst>
      <p:ext uri="{BB962C8B-B14F-4D97-AF65-F5344CB8AC3E}">
        <p14:creationId xmlns:p14="http://schemas.microsoft.com/office/powerpoint/2010/main" val="415912313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346364" y="2353235"/>
            <a:ext cx="8458200" cy="1461939"/>
          </a:xfrm>
          <a:noFill/>
          <a:ln w="9525">
            <a:noFill/>
            <a:miter lim="800000"/>
            <a:headEnd/>
            <a:tailEnd/>
          </a:ln>
          <a:effectLst/>
        </p:spPr>
        <p:txBody>
          <a:bodyPr lIns="0" tIns="0" rIns="0" bIns="0">
            <a:spAutoFit/>
          </a:bodyPr>
          <a:lstStyle>
            <a:lvl1pPr algn="l" rtl="0" eaLnBrk="0" fontAlgn="base" hangingPunct="0">
              <a:lnSpc>
                <a:spcPct val="95000"/>
              </a:lnSpc>
              <a:spcBef>
                <a:spcPct val="0"/>
              </a:spcBef>
              <a:spcAft>
                <a:spcPct val="0"/>
              </a:spcAft>
              <a:buFont typeface="Arial" pitchFamily="34" charset="0"/>
              <a:buNone/>
              <a:defRPr lang="en-US" sz="2000" b="1" kern="1200" smtClean="0">
                <a:solidFill>
                  <a:srgbClr val="000000"/>
                </a:solidFill>
                <a:latin typeface="Arial" pitchFamily="34" charset="0"/>
                <a:ea typeface="+mn-ea"/>
                <a:cs typeface="Arial" pitchFamily="34" charset="0"/>
              </a:defRPr>
            </a:lvl1pPr>
            <a:lvl2pPr algn="l" rtl="0" eaLnBrk="0" fontAlgn="base" hangingPunct="0">
              <a:lnSpc>
                <a:spcPct val="95000"/>
              </a:lnSpc>
              <a:spcBef>
                <a:spcPct val="0"/>
              </a:spcBef>
              <a:spcAft>
                <a:spcPct val="0"/>
              </a:spcAft>
              <a:buFont typeface="Arial" pitchFamily="34" charset="0"/>
              <a:buNone/>
              <a:defRPr lang="en-US" sz="2000" b="1" kern="1200" smtClean="0">
                <a:solidFill>
                  <a:srgbClr val="000000"/>
                </a:solidFill>
                <a:latin typeface="Arial" pitchFamily="34" charset="0"/>
                <a:ea typeface="+mn-ea"/>
                <a:cs typeface="Arial" pitchFamily="34" charset="0"/>
              </a:defRPr>
            </a:lvl2pPr>
            <a:lvl3pPr algn="l" rtl="0" eaLnBrk="0" fontAlgn="base" hangingPunct="0">
              <a:lnSpc>
                <a:spcPct val="95000"/>
              </a:lnSpc>
              <a:spcBef>
                <a:spcPct val="0"/>
              </a:spcBef>
              <a:spcAft>
                <a:spcPct val="0"/>
              </a:spcAft>
              <a:buNone/>
              <a:defRPr lang="en-US" sz="2000" b="1" kern="1200" smtClean="0">
                <a:solidFill>
                  <a:srgbClr val="000000"/>
                </a:solidFill>
                <a:latin typeface="Arial" pitchFamily="34" charset="0"/>
                <a:ea typeface="+mn-ea"/>
                <a:cs typeface="Arial" pitchFamily="34" charset="0"/>
              </a:defRPr>
            </a:lvl3pPr>
            <a:lvl4pPr algn="l" rtl="0" eaLnBrk="0" fontAlgn="base" hangingPunct="0">
              <a:lnSpc>
                <a:spcPct val="95000"/>
              </a:lnSpc>
              <a:spcBef>
                <a:spcPct val="0"/>
              </a:spcBef>
              <a:spcAft>
                <a:spcPct val="0"/>
              </a:spcAft>
              <a:buNone/>
              <a:defRPr lang="en-US" sz="2000" b="1" kern="1200" smtClean="0">
                <a:solidFill>
                  <a:srgbClr val="000000"/>
                </a:solidFill>
                <a:latin typeface="Arial" pitchFamily="34" charset="0"/>
                <a:ea typeface="+mn-ea"/>
                <a:cs typeface="Arial" pitchFamily="34" charset="0"/>
              </a:defRPr>
            </a:lvl4pPr>
            <a:lvl5pPr algn="l" rtl="0" eaLnBrk="0" fontAlgn="base" hangingPunct="0">
              <a:lnSpc>
                <a:spcPct val="95000"/>
              </a:lnSpc>
              <a:spcBef>
                <a:spcPct val="0"/>
              </a:spcBef>
              <a:spcAft>
                <a:spcPct val="0"/>
              </a:spcAft>
              <a:buNone/>
              <a:defRPr lang="en-US" sz="2000" b="1" kern="1200" dirty="0">
                <a:solidFill>
                  <a:srgbClr val="000000"/>
                </a:solidFill>
                <a:latin typeface="Arial" pitchFamily="34" charset="0"/>
                <a:ea typeface="+mn-ea"/>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Line 38"/>
          <p:cNvSpPr>
            <a:spLocks noChangeShapeType="1"/>
          </p:cNvSpPr>
          <p:nvPr userDrawn="1"/>
        </p:nvSpPr>
        <p:spPr bwMode="auto">
          <a:xfrm>
            <a:off x="299258" y="2017059"/>
            <a:ext cx="8520545" cy="0"/>
          </a:xfrm>
          <a:prstGeom prst="line">
            <a:avLst/>
          </a:prstGeom>
          <a:noFill/>
          <a:ln w="19050">
            <a:solidFill>
              <a:schemeClr val="tx1"/>
            </a:solidFill>
            <a:round/>
            <a:headEnd/>
            <a:tailEnd/>
          </a:ln>
          <a:effectLst/>
        </p:spPr>
        <p:txBody>
          <a:bodyPr wrap="none" lIns="101810" tIns="50905" rIns="101810" bIns="50905" anchor="ctr"/>
          <a:lstStyle/>
          <a:p>
            <a:pPr defTabSz="913758">
              <a:defRPr/>
            </a:pPr>
            <a:endParaRPr lang="en-US" dirty="0">
              <a:solidFill>
                <a:srgbClr val="044F91"/>
              </a:solidFill>
              <a:cs typeface="Arial" pitchFamily="34" charset="0"/>
            </a:endParaRPr>
          </a:p>
        </p:txBody>
      </p:sp>
      <p:sp>
        <p:nvSpPr>
          <p:cNvPr id="12" name="Date Placeholder 3"/>
          <p:cNvSpPr>
            <a:spLocks noGrp="1"/>
          </p:cNvSpPr>
          <p:nvPr>
            <p:ph type="dt" sz="half" idx="10"/>
          </p:nvPr>
        </p:nvSpPr>
        <p:spPr>
          <a:xfrm>
            <a:off x="307571" y="6406181"/>
            <a:ext cx="1870364" cy="306593"/>
          </a:xfrm>
        </p:spPr>
        <p:txBody>
          <a:bodyPr/>
          <a:lstStyle/>
          <a:p>
            <a:fld id="{984A7EB9-44AE-4B28-A4D2-7CAD78E17B9A}" type="datetime1">
              <a:rPr lang="en-US" smtClean="0">
                <a:solidFill>
                  <a:srgbClr val="044F91"/>
                </a:solidFill>
              </a:rPr>
              <a:pPr/>
              <a:t>9/17/2019</a:t>
            </a:fld>
            <a:endParaRPr lang="en-US" dirty="0">
              <a:solidFill>
                <a:srgbClr val="044F91"/>
              </a:solidFill>
            </a:endParaRPr>
          </a:p>
        </p:txBody>
      </p:sp>
      <p:sp>
        <p:nvSpPr>
          <p:cNvPr id="13" name="Footer Placeholder 4"/>
          <p:cNvSpPr>
            <a:spLocks noGrp="1"/>
          </p:cNvSpPr>
          <p:nvPr>
            <p:ph type="ftr" sz="quarter" idx="11"/>
          </p:nvPr>
        </p:nvSpPr>
        <p:spPr>
          <a:xfrm>
            <a:off x="3124200" y="6406182"/>
            <a:ext cx="2895600" cy="314661"/>
          </a:xfrm>
        </p:spPr>
        <p:txBody>
          <a:bodyPr/>
          <a:lstStyle/>
          <a:p>
            <a:endParaRPr lang="en-US" dirty="0">
              <a:solidFill>
                <a:srgbClr val="044F91"/>
              </a:solidFill>
            </a:endParaRPr>
          </a:p>
        </p:txBody>
      </p:sp>
      <p:sp>
        <p:nvSpPr>
          <p:cNvPr id="14" name="Slide Number Placeholder 5"/>
          <p:cNvSpPr>
            <a:spLocks noGrp="1"/>
          </p:cNvSpPr>
          <p:nvPr>
            <p:ph type="sldNum" sz="quarter" idx="12"/>
          </p:nvPr>
        </p:nvSpPr>
        <p:spPr>
          <a:xfrm>
            <a:off x="6691745" y="6406182"/>
            <a:ext cx="2133600" cy="314661"/>
          </a:xfrm>
        </p:spPr>
        <p:txBody>
          <a:bodyPr/>
          <a:lstStyle/>
          <a:p>
            <a:r>
              <a:rPr lang="en-US" dirty="0">
                <a:solidFill>
                  <a:srgbClr val="044F91"/>
                </a:solidFill>
              </a:rPr>
              <a:t>Page </a:t>
            </a:r>
            <a:fld id="{01E16EBA-0216-4FA1-BFEC-225E79399361}" type="slidenum">
              <a:rPr lang="en-US" smtClean="0">
                <a:solidFill>
                  <a:srgbClr val="044F91"/>
                </a:solidFill>
              </a:rPr>
              <a:pPr/>
              <a:t>‹#›</a:t>
            </a:fld>
            <a:endParaRPr lang="en-US" dirty="0">
              <a:solidFill>
                <a:srgbClr val="044F91"/>
              </a:solidFill>
            </a:endParaRPr>
          </a:p>
        </p:txBody>
      </p:sp>
    </p:spTree>
    <p:extLst>
      <p:ext uri="{BB962C8B-B14F-4D97-AF65-F5344CB8AC3E}">
        <p14:creationId xmlns:p14="http://schemas.microsoft.com/office/powerpoint/2010/main" val="3181092266"/>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userDrawn="1">
  <p:cSld name="1_COPYRIGH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346364" y="2353235"/>
            <a:ext cx="8458200" cy="1461939"/>
          </a:xfrm>
          <a:noFill/>
          <a:ln w="9525">
            <a:noFill/>
            <a:miter lim="800000"/>
            <a:headEnd/>
            <a:tailEnd/>
          </a:ln>
          <a:effectLst/>
        </p:spPr>
        <p:txBody>
          <a:bodyPr lIns="0" tIns="0" rIns="0" bIns="0">
            <a:spAutoFit/>
          </a:bodyPr>
          <a:lstStyle>
            <a:lvl1pPr algn="l" rtl="0" eaLnBrk="0" fontAlgn="base" hangingPunct="0">
              <a:lnSpc>
                <a:spcPct val="95000"/>
              </a:lnSpc>
              <a:spcBef>
                <a:spcPct val="0"/>
              </a:spcBef>
              <a:spcAft>
                <a:spcPct val="0"/>
              </a:spcAft>
              <a:buFont typeface="Arial" pitchFamily="34" charset="0"/>
              <a:buNone/>
              <a:defRPr lang="en-US" sz="2000" b="1" kern="1200" smtClean="0">
                <a:solidFill>
                  <a:srgbClr val="000000"/>
                </a:solidFill>
                <a:latin typeface="Arial" pitchFamily="34" charset="0"/>
                <a:ea typeface="+mn-ea"/>
                <a:cs typeface="Arial" pitchFamily="34" charset="0"/>
              </a:defRPr>
            </a:lvl1pPr>
            <a:lvl2pPr algn="l" rtl="0" eaLnBrk="0" fontAlgn="base" hangingPunct="0">
              <a:lnSpc>
                <a:spcPct val="95000"/>
              </a:lnSpc>
              <a:spcBef>
                <a:spcPct val="0"/>
              </a:spcBef>
              <a:spcAft>
                <a:spcPct val="0"/>
              </a:spcAft>
              <a:buFont typeface="Arial" pitchFamily="34" charset="0"/>
              <a:buNone/>
              <a:defRPr lang="en-US" sz="2000" b="1" kern="1200" smtClean="0">
                <a:solidFill>
                  <a:srgbClr val="000000"/>
                </a:solidFill>
                <a:latin typeface="Arial" pitchFamily="34" charset="0"/>
                <a:ea typeface="+mn-ea"/>
                <a:cs typeface="Arial" pitchFamily="34" charset="0"/>
              </a:defRPr>
            </a:lvl2pPr>
            <a:lvl3pPr algn="l" rtl="0" eaLnBrk="0" fontAlgn="base" hangingPunct="0">
              <a:lnSpc>
                <a:spcPct val="95000"/>
              </a:lnSpc>
              <a:spcBef>
                <a:spcPct val="0"/>
              </a:spcBef>
              <a:spcAft>
                <a:spcPct val="0"/>
              </a:spcAft>
              <a:buNone/>
              <a:defRPr lang="en-US" sz="2000" b="1" kern="1200" smtClean="0">
                <a:solidFill>
                  <a:srgbClr val="000000"/>
                </a:solidFill>
                <a:latin typeface="Arial" pitchFamily="34" charset="0"/>
                <a:ea typeface="+mn-ea"/>
                <a:cs typeface="Arial" pitchFamily="34" charset="0"/>
              </a:defRPr>
            </a:lvl3pPr>
            <a:lvl4pPr algn="l" rtl="0" eaLnBrk="0" fontAlgn="base" hangingPunct="0">
              <a:lnSpc>
                <a:spcPct val="95000"/>
              </a:lnSpc>
              <a:spcBef>
                <a:spcPct val="0"/>
              </a:spcBef>
              <a:spcAft>
                <a:spcPct val="0"/>
              </a:spcAft>
              <a:buNone/>
              <a:defRPr lang="en-US" sz="2000" b="1" kern="1200" smtClean="0">
                <a:solidFill>
                  <a:srgbClr val="000000"/>
                </a:solidFill>
                <a:latin typeface="Arial" pitchFamily="34" charset="0"/>
                <a:ea typeface="+mn-ea"/>
                <a:cs typeface="Arial" pitchFamily="34" charset="0"/>
              </a:defRPr>
            </a:lvl4pPr>
            <a:lvl5pPr algn="l" rtl="0" eaLnBrk="0" fontAlgn="base" hangingPunct="0">
              <a:lnSpc>
                <a:spcPct val="95000"/>
              </a:lnSpc>
              <a:spcBef>
                <a:spcPct val="0"/>
              </a:spcBef>
              <a:spcAft>
                <a:spcPct val="0"/>
              </a:spcAft>
              <a:buNone/>
              <a:defRPr lang="en-US" sz="2000" b="1" kern="1200" dirty="0">
                <a:solidFill>
                  <a:srgbClr val="000000"/>
                </a:solidFill>
                <a:latin typeface="Arial" pitchFamily="34" charset="0"/>
                <a:ea typeface="+mn-ea"/>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Line 38"/>
          <p:cNvSpPr>
            <a:spLocks noChangeShapeType="1"/>
          </p:cNvSpPr>
          <p:nvPr userDrawn="1"/>
        </p:nvSpPr>
        <p:spPr bwMode="auto">
          <a:xfrm>
            <a:off x="299258" y="2017059"/>
            <a:ext cx="8520545" cy="0"/>
          </a:xfrm>
          <a:prstGeom prst="line">
            <a:avLst/>
          </a:prstGeom>
          <a:noFill/>
          <a:ln w="19050">
            <a:solidFill>
              <a:srgbClr val="000000"/>
            </a:solidFill>
            <a:round/>
            <a:headEnd/>
            <a:tailEnd/>
          </a:ln>
          <a:effectLst/>
        </p:spPr>
        <p:txBody>
          <a:bodyPr wrap="none" lIns="101810" tIns="50905" rIns="101810" bIns="50905" anchor="ctr"/>
          <a:lstStyle/>
          <a:p>
            <a:pPr defTabSz="913758">
              <a:defRPr/>
            </a:pPr>
            <a:endParaRPr lang="en-US" dirty="0">
              <a:solidFill>
                <a:srgbClr val="044F91"/>
              </a:solidFill>
              <a:cs typeface="Arial" pitchFamily="34" charset="0"/>
            </a:endParaRPr>
          </a:p>
        </p:txBody>
      </p:sp>
      <p:sp>
        <p:nvSpPr>
          <p:cNvPr id="11" name="Date Placeholder 3"/>
          <p:cNvSpPr>
            <a:spLocks noGrp="1"/>
          </p:cNvSpPr>
          <p:nvPr>
            <p:ph type="dt" sz="half" idx="10"/>
          </p:nvPr>
        </p:nvSpPr>
        <p:spPr>
          <a:xfrm>
            <a:off x="307571" y="6406181"/>
            <a:ext cx="1870364" cy="306593"/>
          </a:xfrm>
        </p:spPr>
        <p:txBody>
          <a:bodyPr/>
          <a:lstStyle/>
          <a:p>
            <a:fld id="{379B2B52-3AE0-4C85-9343-B830AC4B5FD5}" type="datetime1">
              <a:rPr lang="en-US" smtClean="0">
                <a:solidFill>
                  <a:srgbClr val="044F91"/>
                </a:solidFill>
              </a:rPr>
              <a:pPr/>
              <a:t>9/17/2019</a:t>
            </a:fld>
            <a:endParaRPr lang="en-US" dirty="0">
              <a:solidFill>
                <a:srgbClr val="044F91"/>
              </a:solidFill>
            </a:endParaRPr>
          </a:p>
        </p:txBody>
      </p:sp>
      <p:sp>
        <p:nvSpPr>
          <p:cNvPr id="12" name="Footer Placeholder 4"/>
          <p:cNvSpPr>
            <a:spLocks noGrp="1"/>
          </p:cNvSpPr>
          <p:nvPr>
            <p:ph type="ftr" sz="quarter" idx="11"/>
          </p:nvPr>
        </p:nvSpPr>
        <p:spPr>
          <a:xfrm>
            <a:off x="3124200" y="6406182"/>
            <a:ext cx="2895600" cy="314661"/>
          </a:xfrm>
        </p:spPr>
        <p:txBody>
          <a:bodyPr/>
          <a:lstStyle/>
          <a:p>
            <a:endParaRPr lang="en-US" dirty="0">
              <a:solidFill>
                <a:srgbClr val="044F91"/>
              </a:solidFill>
            </a:endParaRPr>
          </a:p>
        </p:txBody>
      </p:sp>
      <p:sp>
        <p:nvSpPr>
          <p:cNvPr id="13" name="Slide Number Placeholder 5"/>
          <p:cNvSpPr>
            <a:spLocks noGrp="1"/>
          </p:cNvSpPr>
          <p:nvPr>
            <p:ph type="sldNum" sz="quarter" idx="12"/>
          </p:nvPr>
        </p:nvSpPr>
        <p:spPr>
          <a:xfrm>
            <a:off x="6691745" y="6406182"/>
            <a:ext cx="2133600" cy="314661"/>
          </a:xfrm>
        </p:spPr>
        <p:txBody>
          <a:bodyPr/>
          <a:lstStyle/>
          <a:p>
            <a:r>
              <a:rPr lang="en-US" dirty="0">
                <a:solidFill>
                  <a:srgbClr val="044F91"/>
                </a:solidFill>
              </a:rPr>
              <a:t>Page </a:t>
            </a:r>
            <a:fld id="{01E16EBA-0216-4FA1-BFEC-225E79399361}" type="slidenum">
              <a:rPr lang="en-US" smtClean="0">
                <a:solidFill>
                  <a:srgbClr val="044F91"/>
                </a:solidFill>
              </a:rPr>
              <a:pPr/>
              <a:t>‹#›</a:t>
            </a:fld>
            <a:endParaRPr lang="en-US" dirty="0">
              <a:solidFill>
                <a:srgbClr val="044F91"/>
              </a:solidFill>
            </a:endParaRPr>
          </a:p>
        </p:txBody>
      </p:sp>
    </p:spTree>
    <p:extLst>
      <p:ext uri="{BB962C8B-B14F-4D97-AF65-F5344CB8AC3E}">
        <p14:creationId xmlns:p14="http://schemas.microsoft.com/office/powerpoint/2010/main" val="383369716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7571" y="1048872"/>
            <a:ext cx="8520545" cy="1621715"/>
          </a:xfrm>
        </p:spPr>
        <p:txBody>
          <a:bodyPr>
            <a:normAutofit/>
          </a:bodyPr>
          <a:lstStyle>
            <a:lvl1pPr algn="ctr">
              <a:defRPr sz="4000"/>
            </a:lvl1pPr>
          </a:lstStyle>
          <a:p>
            <a:r>
              <a:rPr lang="en-US" dirty="0"/>
              <a:t>Click to edit Master title style</a:t>
            </a:r>
          </a:p>
        </p:txBody>
      </p:sp>
      <p:sp>
        <p:nvSpPr>
          <p:cNvPr id="3" name="Subtitle 2"/>
          <p:cNvSpPr>
            <a:spLocks noGrp="1"/>
          </p:cNvSpPr>
          <p:nvPr>
            <p:ph type="subTitle" idx="1"/>
          </p:nvPr>
        </p:nvSpPr>
        <p:spPr>
          <a:xfrm>
            <a:off x="307571" y="2969110"/>
            <a:ext cx="8520545" cy="2630245"/>
          </a:xfrm>
        </p:spPr>
        <p:txBody>
          <a:bodyPr anchor="ctr" anchorCtr="0">
            <a:normAutofit/>
          </a:bodyPr>
          <a:lstStyle>
            <a:lvl1pPr marL="0" indent="0" algn="ctr">
              <a:buNone/>
              <a:defRPr sz="2800" b="1">
                <a:solidFill>
                  <a:schemeClr val="tx1"/>
                </a:solidFill>
              </a:defRPr>
            </a:lvl1pPr>
            <a:lvl2pPr marL="457092" indent="0" algn="ctr">
              <a:buNone/>
              <a:defRPr>
                <a:solidFill>
                  <a:schemeClr val="tx1">
                    <a:tint val="75000"/>
                  </a:schemeClr>
                </a:solidFill>
              </a:defRPr>
            </a:lvl2pPr>
            <a:lvl3pPr marL="914186" indent="0" algn="ctr">
              <a:buNone/>
              <a:defRPr>
                <a:solidFill>
                  <a:schemeClr val="tx1">
                    <a:tint val="75000"/>
                  </a:schemeClr>
                </a:solidFill>
              </a:defRPr>
            </a:lvl3pPr>
            <a:lvl4pPr marL="1371279" indent="0" algn="ctr">
              <a:buNone/>
              <a:defRPr>
                <a:solidFill>
                  <a:schemeClr val="tx1">
                    <a:tint val="75000"/>
                  </a:schemeClr>
                </a:solidFill>
              </a:defRPr>
            </a:lvl4pPr>
            <a:lvl5pPr marL="1828373" indent="0" algn="ctr">
              <a:buNone/>
              <a:defRPr>
                <a:solidFill>
                  <a:schemeClr val="tx1">
                    <a:tint val="75000"/>
                  </a:schemeClr>
                </a:solidFill>
              </a:defRPr>
            </a:lvl5pPr>
            <a:lvl6pPr marL="2285466" indent="0" algn="ctr">
              <a:buNone/>
              <a:defRPr>
                <a:solidFill>
                  <a:schemeClr val="tx1">
                    <a:tint val="75000"/>
                  </a:schemeClr>
                </a:solidFill>
              </a:defRPr>
            </a:lvl6pPr>
            <a:lvl7pPr marL="2742558" indent="0" algn="ctr">
              <a:buNone/>
              <a:defRPr>
                <a:solidFill>
                  <a:schemeClr val="tx1">
                    <a:tint val="75000"/>
                  </a:schemeClr>
                </a:solidFill>
              </a:defRPr>
            </a:lvl7pPr>
            <a:lvl8pPr marL="3199652" indent="0" algn="ctr">
              <a:buNone/>
              <a:defRPr>
                <a:solidFill>
                  <a:schemeClr val="tx1">
                    <a:tint val="75000"/>
                  </a:schemeClr>
                </a:solidFill>
              </a:defRPr>
            </a:lvl8pPr>
            <a:lvl9pPr marL="3656744"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13A6E252-CDCD-49ED-9308-945ECCDF2721}" type="datetime1">
              <a:rPr lang="en-US" smtClean="0">
                <a:solidFill>
                  <a:srgbClr val="044F91"/>
                </a:solidFill>
              </a:rPr>
              <a:pPr/>
              <a:t>9/17/2019</a:t>
            </a:fld>
            <a:endParaRPr lang="en-US" dirty="0">
              <a:solidFill>
                <a:srgbClr val="044F91"/>
              </a:solidFill>
            </a:endParaRPr>
          </a:p>
        </p:txBody>
      </p:sp>
      <p:sp>
        <p:nvSpPr>
          <p:cNvPr id="5" name="Footer Placeholder 4"/>
          <p:cNvSpPr>
            <a:spLocks noGrp="1"/>
          </p:cNvSpPr>
          <p:nvPr>
            <p:ph type="ftr" sz="quarter" idx="11"/>
          </p:nvPr>
        </p:nvSpPr>
        <p:spPr/>
        <p:txBody>
          <a:bodyPr/>
          <a:lstStyle/>
          <a:p>
            <a:endParaRPr lang="en-US" dirty="0">
              <a:solidFill>
                <a:srgbClr val="044F91"/>
              </a:solidFill>
            </a:endParaRPr>
          </a:p>
        </p:txBody>
      </p:sp>
      <p:sp>
        <p:nvSpPr>
          <p:cNvPr id="6" name="Slide Number Placeholder 5"/>
          <p:cNvSpPr>
            <a:spLocks noGrp="1"/>
          </p:cNvSpPr>
          <p:nvPr>
            <p:ph type="sldNum" sz="quarter" idx="12"/>
          </p:nvPr>
        </p:nvSpPr>
        <p:spPr/>
        <p:txBody>
          <a:bodyPr/>
          <a:lstStyle/>
          <a:p>
            <a:r>
              <a:rPr lang="en-US" dirty="0">
                <a:solidFill>
                  <a:srgbClr val="044F91"/>
                </a:solidFill>
              </a:rPr>
              <a:t>Page </a:t>
            </a:r>
            <a:fld id="{01E16EBA-0216-4FA1-BFEC-225E79399361}" type="slidenum">
              <a:rPr lang="en-US" smtClean="0">
                <a:solidFill>
                  <a:srgbClr val="044F91"/>
                </a:solidFill>
              </a:rPr>
              <a:pPr/>
              <a:t>‹#›</a:t>
            </a:fld>
            <a:endParaRPr lang="en-US" dirty="0">
              <a:solidFill>
                <a:srgbClr val="044F91"/>
              </a:solidFill>
            </a:endParaRPr>
          </a:p>
        </p:txBody>
      </p:sp>
      <p:cxnSp>
        <p:nvCxnSpPr>
          <p:cNvPr id="8" name="Straight Connector 7"/>
          <p:cNvCxnSpPr/>
          <p:nvPr userDrawn="1"/>
        </p:nvCxnSpPr>
        <p:spPr>
          <a:xfrm>
            <a:off x="307571" y="2799678"/>
            <a:ext cx="852054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7180368"/>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5pPr marL="1769174" indent="-226489" algn="l" rtl="0" eaLnBrk="1" fontAlgn="base" hangingPunct="1">
              <a:lnSpc>
                <a:spcPct val="85000"/>
              </a:lnSpc>
              <a:spcBef>
                <a:spcPct val="15000"/>
              </a:spcBef>
              <a:spcAft>
                <a:spcPct val="0"/>
              </a:spcAft>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marL="1769174" lvl="4" indent="-226489" algn="l" rtl="0" eaLnBrk="1" fontAlgn="base" hangingPunct="1">
              <a:lnSpc>
                <a:spcPct val="85000"/>
              </a:lnSpc>
              <a:spcBef>
                <a:spcPct val="15000"/>
              </a:spcBef>
              <a:spcAft>
                <a:spcPct val="0"/>
              </a:spcAft>
              <a:buChar char="•"/>
            </a:pPr>
            <a:r>
              <a:rPr lang="en-US" dirty="0"/>
              <a:t>Fifth level</a:t>
            </a:r>
          </a:p>
        </p:txBody>
      </p:sp>
      <p:sp>
        <p:nvSpPr>
          <p:cNvPr id="4" name="Date Placeholder 3"/>
          <p:cNvSpPr>
            <a:spLocks noGrp="1"/>
          </p:cNvSpPr>
          <p:nvPr>
            <p:ph type="dt" sz="half" idx="10"/>
          </p:nvPr>
        </p:nvSpPr>
        <p:spPr/>
        <p:txBody>
          <a:bodyPr/>
          <a:lstStyle/>
          <a:p>
            <a:fld id="{8313BFD2-CD7C-4E72-A40F-D9A4B9F82B98}" type="datetime1">
              <a:rPr lang="en-US" smtClean="0">
                <a:solidFill>
                  <a:srgbClr val="044F91"/>
                </a:solidFill>
              </a:rPr>
              <a:pPr/>
              <a:t>9/17/2019</a:t>
            </a:fld>
            <a:endParaRPr lang="en-US" dirty="0">
              <a:solidFill>
                <a:srgbClr val="044F91"/>
              </a:solidFill>
            </a:endParaRPr>
          </a:p>
        </p:txBody>
      </p:sp>
      <p:sp>
        <p:nvSpPr>
          <p:cNvPr id="5" name="Footer Placeholder 4"/>
          <p:cNvSpPr>
            <a:spLocks noGrp="1"/>
          </p:cNvSpPr>
          <p:nvPr>
            <p:ph type="ftr" sz="quarter" idx="11"/>
          </p:nvPr>
        </p:nvSpPr>
        <p:spPr/>
        <p:txBody>
          <a:bodyPr/>
          <a:lstStyle/>
          <a:p>
            <a:endParaRPr lang="en-US" dirty="0">
              <a:solidFill>
                <a:srgbClr val="044F91"/>
              </a:solidFill>
            </a:endParaRPr>
          </a:p>
        </p:txBody>
      </p:sp>
      <p:sp>
        <p:nvSpPr>
          <p:cNvPr id="6" name="Slide Number Placeholder 5"/>
          <p:cNvSpPr>
            <a:spLocks noGrp="1"/>
          </p:cNvSpPr>
          <p:nvPr>
            <p:ph type="sldNum" sz="quarter" idx="12"/>
          </p:nvPr>
        </p:nvSpPr>
        <p:spPr/>
        <p:txBody>
          <a:bodyPr/>
          <a:lstStyle/>
          <a:p>
            <a:r>
              <a:rPr lang="en-US" dirty="0">
                <a:solidFill>
                  <a:srgbClr val="044F91"/>
                </a:solidFill>
              </a:rPr>
              <a:t>Page </a:t>
            </a:r>
            <a:fld id="{01E16EBA-0216-4FA1-BFEC-225E79399361}" type="slidenum">
              <a:rPr lang="en-US" smtClean="0">
                <a:solidFill>
                  <a:srgbClr val="044F91"/>
                </a:solidFill>
              </a:rPr>
              <a:pPr/>
              <a:t>‹#›</a:t>
            </a:fld>
            <a:endParaRPr lang="en-US" dirty="0">
              <a:solidFill>
                <a:srgbClr val="044F91"/>
              </a:solidFill>
            </a:endParaRPr>
          </a:p>
        </p:txBody>
      </p:sp>
    </p:spTree>
    <p:extLst>
      <p:ext uri="{BB962C8B-B14F-4D97-AF65-F5344CB8AC3E}">
        <p14:creationId xmlns:p14="http://schemas.microsoft.com/office/powerpoint/2010/main" val="249018097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092" indent="0">
              <a:buNone/>
              <a:defRPr sz="1800">
                <a:solidFill>
                  <a:schemeClr val="tx1">
                    <a:tint val="75000"/>
                  </a:schemeClr>
                </a:solidFill>
              </a:defRPr>
            </a:lvl2pPr>
            <a:lvl3pPr marL="914186" indent="0">
              <a:buNone/>
              <a:defRPr sz="1600">
                <a:solidFill>
                  <a:schemeClr val="tx1">
                    <a:tint val="75000"/>
                  </a:schemeClr>
                </a:solidFill>
              </a:defRPr>
            </a:lvl3pPr>
            <a:lvl4pPr marL="1371279" indent="0">
              <a:buNone/>
              <a:defRPr sz="1400">
                <a:solidFill>
                  <a:schemeClr val="tx1">
                    <a:tint val="75000"/>
                  </a:schemeClr>
                </a:solidFill>
              </a:defRPr>
            </a:lvl4pPr>
            <a:lvl5pPr marL="1828373" indent="0">
              <a:buNone/>
              <a:defRPr sz="1400">
                <a:solidFill>
                  <a:schemeClr val="tx1">
                    <a:tint val="75000"/>
                  </a:schemeClr>
                </a:solidFill>
              </a:defRPr>
            </a:lvl5pPr>
            <a:lvl6pPr marL="2285466" indent="0">
              <a:buNone/>
              <a:defRPr sz="1400">
                <a:solidFill>
                  <a:schemeClr val="tx1">
                    <a:tint val="75000"/>
                  </a:schemeClr>
                </a:solidFill>
              </a:defRPr>
            </a:lvl6pPr>
            <a:lvl7pPr marL="2742558" indent="0">
              <a:buNone/>
              <a:defRPr sz="1400">
                <a:solidFill>
                  <a:schemeClr val="tx1">
                    <a:tint val="75000"/>
                  </a:schemeClr>
                </a:solidFill>
              </a:defRPr>
            </a:lvl7pPr>
            <a:lvl8pPr marL="3199652" indent="0">
              <a:buNone/>
              <a:defRPr sz="1400">
                <a:solidFill>
                  <a:schemeClr val="tx1">
                    <a:tint val="75000"/>
                  </a:schemeClr>
                </a:solidFill>
              </a:defRPr>
            </a:lvl8pPr>
            <a:lvl9pPr marL="3656744"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4A399F-8096-4569-934A-A157B8A80794}" type="datetime1">
              <a:rPr lang="en-US" smtClean="0">
                <a:solidFill>
                  <a:srgbClr val="044F91"/>
                </a:solidFill>
              </a:rPr>
              <a:pPr/>
              <a:t>9/17/2019</a:t>
            </a:fld>
            <a:endParaRPr lang="en-US" dirty="0">
              <a:solidFill>
                <a:srgbClr val="044F91"/>
              </a:solidFill>
            </a:endParaRPr>
          </a:p>
        </p:txBody>
      </p:sp>
      <p:sp>
        <p:nvSpPr>
          <p:cNvPr id="5" name="Footer Placeholder 4"/>
          <p:cNvSpPr>
            <a:spLocks noGrp="1"/>
          </p:cNvSpPr>
          <p:nvPr>
            <p:ph type="ftr" sz="quarter" idx="11"/>
          </p:nvPr>
        </p:nvSpPr>
        <p:spPr/>
        <p:txBody>
          <a:bodyPr/>
          <a:lstStyle/>
          <a:p>
            <a:endParaRPr lang="en-US" dirty="0">
              <a:solidFill>
                <a:srgbClr val="044F91"/>
              </a:solidFill>
            </a:endParaRPr>
          </a:p>
        </p:txBody>
      </p:sp>
      <p:sp>
        <p:nvSpPr>
          <p:cNvPr id="6" name="Slide Number Placeholder 5"/>
          <p:cNvSpPr>
            <a:spLocks noGrp="1"/>
          </p:cNvSpPr>
          <p:nvPr>
            <p:ph type="sldNum" sz="quarter" idx="12"/>
          </p:nvPr>
        </p:nvSpPr>
        <p:spPr/>
        <p:txBody>
          <a:bodyPr/>
          <a:lstStyle/>
          <a:p>
            <a:r>
              <a:rPr lang="en-US" dirty="0">
                <a:solidFill>
                  <a:srgbClr val="044F91"/>
                </a:solidFill>
              </a:rPr>
              <a:t>Page </a:t>
            </a:r>
            <a:fld id="{01E16EBA-0216-4FA1-BFEC-225E79399361}" type="slidenum">
              <a:rPr lang="en-US" smtClean="0">
                <a:solidFill>
                  <a:srgbClr val="044F91"/>
                </a:solidFill>
              </a:rPr>
              <a:pPr/>
              <a:t>‹#›</a:t>
            </a:fld>
            <a:endParaRPr lang="en-US" dirty="0">
              <a:solidFill>
                <a:srgbClr val="044F91"/>
              </a:solidFill>
            </a:endParaRPr>
          </a:p>
        </p:txBody>
      </p:sp>
    </p:spTree>
    <p:extLst>
      <p:ext uri="{BB962C8B-B14F-4D97-AF65-F5344CB8AC3E}">
        <p14:creationId xmlns:p14="http://schemas.microsoft.com/office/powerpoint/2010/main" val="158255890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74320" y="1952513"/>
            <a:ext cx="4222865" cy="417934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52513"/>
            <a:ext cx="4222865" cy="417934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B6B60C8-CEB1-488B-A50A-EB38037F0BF7}" type="datetime1">
              <a:rPr lang="en-US" smtClean="0">
                <a:solidFill>
                  <a:srgbClr val="044F91"/>
                </a:solidFill>
              </a:rPr>
              <a:pPr/>
              <a:t>9/17/2019</a:t>
            </a:fld>
            <a:endParaRPr lang="en-US" dirty="0">
              <a:solidFill>
                <a:srgbClr val="044F91"/>
              </a:solidFill>
            </a:endParaRPr>
          </a:p>
        </p:txBody>
      </p:sp>
      <p:sp>
        <p:nvSpPr>
          <p:cNvPr id="6" name="Footer Placeholder 5"/>
          <p:cNvSpPr>
            <a:spLocks noGrp="1"/>
          </p:cNvSpPr>
          <p:nvPr>
            <p:ph type="ftr" sz="quarter" idx="11"/>
          </p:nvPr>
        </p:nvSpPr>
        <p:spPr/>
        <p:txBody>
          <a:bodyPr/>
          <a:lstStyle/>
          <a:p>
            <a:endParaRPr lang="en-US" dirty="0">
              <a:solidFill>
                <a:srgbClr val="044F91"/>
              </a:solidFill>
            </a:endParaRPr>
          </a:p>
        </p:txBody>
      </p:sp>
      <p:sp>
        <p:nvSpPr>
          <p:cNvPr id="7" name="Slide Number Placeholder 6"/>
          <p:cNvSpPr>
            <a:spLocks noGrp="1"/>
          </p:cNvSpPr>
          <p:nvPr>
            <p:ph type="sldNum" sz="quarter" idx="12"/>
          </p:nvPr>
        </p:nvSpPr>
        <p:spPr/>
        <p:txBody>
          <a:bodyPr/>
          <a:lstStyle/>
          <a:p>
            <a:r>
              <a:rPr lang="en-US" dirty="0">
                <a:solidFill>
                  <a:srgbClr val="044F91"/>
                </a:solidFill>
              </a:rPr>
              <a:t>Page </a:t>
            </a:r>
            <a:fld id="{01E16EBA-0216-4FA1-BFEC-225E79399361}" type="slidenum">
              <a:rPr lang="en-US" smtClean="0">
                <a:solidFill>
                  <a:srgbClr val="044F91"/>
                </a:solidFill>
              </a:rPr>
              <a:pPr/>
              <a:t>‹#›</a:t>
            </a:fld>
            <a:endParaRPr lang="en-US" dirty="0">
              <a:solidFill>
                <a:srgbClr val="044F91"/>
              </a:solidFill>
            </a:endParaRPr>
          </a:p>
        </p:txBody>
      </p:sp>
    </p:spTree>
    <p:extLst>
      <p:ext uri="{BB962C8B-B14F-4D97-AF65-F5344CB8AC3E}">
        <p14:creationId xmlns:p14="http://schemas.microsoft.com/office/powerpoint/2010/main" val="288349256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5638" y="2081605"/>
            <a:ext cx="4040188" cy="639762"/>
          </a:xfrm>
        </p:spPr>
        <p:txBody>
          <a:bodyPr anchor="b"/>
          <a:lstStyle>
            <a:lvl1pPr marL="0" indent="0">
              <a:buNone/>
              <a:defRPr sz="2400" b="1"/>
            </a:lvl1pPr>
            <a:lvl2pPr marL="457092" indent="0">
              <a:buNone/>
              <a:defRPr sz="2000" b="1"/>
            </a:lvl2pPr>
            <a:lvl3pPr marL="914186" indent="0">
              <a:buNone/>
              <a:defRPr sz="1800" b="1"/>
            </a:lvl3pPr>
            <a:lvl4pPr marL="1371279" indent="0">
              <a:buNone/>
              <a:defRPr sz="1600" b="1"/>
            </a:lvl4pPr>
            <a:lvl5pPr marL="1828373" indent="0">
              <a:buNone/>
              <a:defRPr sz="1600" b="1"/>
            </a:lvl5pPr>
            <a:lvl6pPr marL="2285466" indent="0">
              <a:buNone/>
              <a:defRPr sz="1600" b="1"/>
            </a:lvl6pPr>
            <a:lvl7pPr marL="2742558" indent="0">
              <a:buNone/>
              <a:defRPr sz="1600" b="1"/>
            </a:lvl7pPr>
            <a:lvl8pPr marL="3199652" indent="0">
              <a:buNone/>
              <a:defRPr sz="1600" b="1"/>
            </a:lvl8pPr>
            <a:lvl9pPr marL="3656744"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1" y="2759337"/>
            <a:ext cx="4040188" cy="33725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7" y="2081605"/>
            <a:ext cx="4041775" cy="639762"/>
          </a:xfrm>
        </p:spPr>
        <p:txBody>
          <a:bodyPr anchor="b"/>
          <a:lstStyle>
            <a:lvl1pPr marL="0" indent="0">
              <a:buNone/>
              <a:defRPr sz="2400" b="1"/>
            </a:lvl1pPr>
            <a:lvl2pPr marL="457092" indent="0">
              <a:buNone/>
              <a:defRPr sz="2000" b="1"/>
            </a:lvl2pPr>
            <a:lvl3pPr marL="914186" indent="0">
              <a:buNone/>
              <a:defRPr sz="1800" b="1"/>
            </a:lvl3pPr>
            <a:lvl4pPr marL="1371279" indent="0">
              <a:buNone/>
              <a:defRPr sz="1600" b="1"/>
            </a:lvl4pPr>
            <a:lvl5pPr marL="1828373" indent="0">
              <a:buNone/>
              <a:defRPr sz="1600" b="1"/>
            </a:lvl5pPr>
            <a:lvl6pPr marL="2285466" indent="0">
              <a:buNone/>
              <a:defRPr sz="1600" b="1"/>
            </a:lvl6pPr>
            <a:lvl7pPr marL="2742558" indent="0">
              <a:buNone/>
              <a:defRPr sz="1600" b="1"/>
            </a:lvl7pPr>
            <a:lvl8pPr marL="3199652" indent="0">
              <a:buNone/>
              <a:defRPr sz="1600" b="1"/>
            </a:lvl8pPr>
            <a:lvl9pPr marL="3656744"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7" y="2759337"/>
            <a:ext cx="4041775" cy="33725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E6BA97D-76FE-409D-848E-EA48B58E0399}" type="datetime1">
              <a:rPr lang="en-US" smtClean="0">
                <a:solidFill>
                  <a:srgbClr val="044F91"/>
                </a:solidFill>
              </a:rPr>
              <a:pPr/>
              <a:t>9/17/2019</a:t>
            </a:fld>
            <a:endParaRPr lang="en-US" dirty="0">
              <a:solidFill>
                <a:srgbClr val="044F91"/>
              </a:solidFill>
            </a:endParaRPr>
          </a:p>
        </p:txBody>
      </p:sp>
      <p:sp>
        <p:nvSpPr>
          <p:cNvPr id="8" name="Footer Placeholder 7"/>
          <p:cNvSpPr>
            <a:spLocks noGrp="1"/>
          </p:cNvSpPr>
          <p:nvPr>
            <p:ph type="ftr" sz="quarter" idx="11"/>
          </p:nvPr>
        </p:nvSpPr>
        <p:spPr/>
        <p:txBody>
          <a:bodyPr/>
          <a:lstStyle/>
          <a:p>
            <a:endParaRPr lang="en-US" dirty="0">
              <a:solidFill>
                <a:srgbClr val="044F91"/>
              </a:solidFill>
            </a:endParaRPr>
          </a:p>
        </p:txBody>
      </p:sp>
      <p:sp>
        <p:nvSpPr>
          <p:cNvPr id="9" name="Slide Number Placeholder 8"/>
          <p:cNvSpPr>
            <a:spLocks noGrp="1"/>
          </p:cNvSpPr>
          <p:nvPr>
            <p:ph type="sldNum" sz="quarter" idx="12"/>
          </p:nvPr>
        </p:nvSpPr>
        <p:spPr/>
        <p:txBody>
          <a:bodyPr/>
          <a:lstStyle/>
          <a:p>
            <a:r>
              <a:rPr lang="en-US" dirty="0">
                <a:solidFill>
                  <a:srgbClr val="044F91"/>
                </a:solidFill>
              </a:rPr>
              <a:t>Page </a:t>
            </a:r>
            <a:fld id="{01E16EBA-0216-4FA1-BFEC-225E79399361}" type="slidenum">
              <a:rPr lang="en-US" smtClean="0">
                <a:solidFill>
                  <a:srgbClr val="044F91"/>
                </a:solidFill>
              </a:rPr>
              <a:pPr/>
              <a:t>‹#›</a:t>
            </a:fld>
            <a:endParaRPr lang="en-US" dirty="0">
              <a:solidFill>
                <a:srgbClr val="044F91"/>
              </a:solidFill>
            </a:endParaRPr>
          </a:p>
        </p:txBody>
      </p:sp>
    </p:spTree>
    <p:extLst>
      <p:ext uri="{BB962C8B-B14F-4D97-AF65-F5344CB8AC3E}">
        <p14:creationId xmlns:p14="http://schemas.microsoft.com/office/powerpoint/2010/main" val="141100776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AF0598-38C4-42DD-94B1-64DA6D2394C8}" type="datetime1">
              <a:rPr lang="en-US" smtClean="0">
                <a:solidFill>
                  <a:srgbClr val="044F91"/>
                </a:solidFill>
              </a:rPr>
              <a:pPr/>
              <a:t>9/17/2019</a:t>
            </a:fld>
            <a:endParaRPr lang="en-US" dirty="0">
              <a:solidFill>
                <a:srgbClr val="044F91"/>
              </a:solidFill>
            </a:endParaRPr>
          </a:p>
        </p:txBody>
      </p:sp>
      <p:sp>
        <p:nvSpPr>
          <p:cNvPr id="4" name="Footer Placeholder 3"/>
          <p:cNvSpPr>
            <a:spLocks noGrp="1"/>
          </p:cNvSpPr>
          <p:nvPr>
            <p:ph type="ftr" sz="quarter" idx="11"/>
          </p:nvPr>
        </p:nvSpPr>
        <p:spPr/>
        <p:txBody>
          <a:bodyPr/>
          <a:lstStyle/>
          <a:p>
            <a:endParaRPr lang="en-US" dirty="0">
              <a:solidFill>
                <a:srgbClr val="044F91"/>
              </a:solidFill>
            </a:endParaRPr>
          </a:p>
        </p:txBody>
      </p:sp>
      <p:sp>
        <p:nvSpPr>
          <p:cNvPr id="5" name="Slide Number Placeholder 4"/>
          <p:cNvSpPr>
            <a:spLocks noGrp="1"/>
          </p:cNvSpPr>
          <p:nvPr>
            <p:ph type="sldNum" sz="quarter" idx="12"/>
          </p:nvPr>
        </p:nvSpPr>
        <p:spPr/>
        <p:txBody>
          <a:bodyPr/>
          <a:lstStyle/>
          <a:p>
            <a:r>
              <a:rPr lang="en-US" dirty="0">
                <a:solidFill>
                  <a:srgbClr val="044F91"/>
                </a:solidFill>
              </a:rPr>
              <a:t>Page </a:t>
            </a:r>
            <a:fld id="{01E16EBA-0216-4FA1-BFEC-225E79399361}" type="slidenum">
              <a:rPr lang="en-US" smtClean="0">
                <a:solidFill>
                  <a:srgbClr val="044F91"/>
                </a:solidFill>
              </a:rPr>
              <a:pPr/>
              <a:t>‹#›</a:t>
            </a:fld>
            <a:endParaRPr lang="en-US" dirty="0">
              <a:solidFill>
                <a:srgbClr val="044F91"/>
              </a:solidFill>
            </a:endParaRPr>
          </a:p>
        </p:txBody>
      </p:sp>
    </p:spTree>
    <p:extLst>
      <p:ext uri="{BB962C8B-B14F-4D97-AF65-F5344CB8AC3E}">
        <p14:creationId xmlns:p14="http://schemas.microsoft.com/office/powerpoint/2010/main" val="39123151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E2E33CE-B680-488E-9B5F-E783308BB3D9}" type="datetimeFigureOut">
              <a:rPr lang="en-US" smtClean="0"/>
              <a:t>9/17/2019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8A11D5E-AEE0-421C-9EF7-59958261D7F7}" type="slidenum">
              <a:rPr lang="en-US" smtClean="0"/>
              <a:t>‹#›</a:t>
            </a:fld>
            <a:endParaRPr lang="en-US" dirty="0"/>
          </a:p>
        </p:txBody>
      </p:sp>
    </p:spTree>
    <p:extLst>
      <p:ext uri="{BB962C8B-B14F-4D97-AF65-F5344CB8AC3E}">
        <p14:creationId xmlns:p14="http://schemas.microsoft.com/office/powerpoint/2010/main" val="354131354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362896-A302-4E6C-AE71-66B05BD88F44}" type="datetime1">
              <a:rPr lang="en-US" smtClean="0">
                <a:solidFill>
                  <a:srgbClr val="044F91"/>
                </a:solidFill>
              </a:rPr>
              <a:pPr/>
              <a:t>9/17/2019</a:t>
            </a:fld>
            <a:endParaRPr lang="en-US" dirty="0">
              <a:solidFill>
                <a:srgbClr val="044F91"/>
              </a:solidFill>
            </a:endParaRPr>
          </a:p>
        </p:txBody>
      </p:sp>
      <p:sp>
        <p:nvSpPr>
          <p:cNvPr id="3" name="Footer Placeholder 2"/>
          <p:cNvSpPr>
            <a:spLocks noGrp="1"/>
          </p:cNvSpPr>
          <p:nvPr>
            <p:ph type="ftr" sz="quarter" idx="11"/>
          </p:nvPr>
        </p:nvSpPr>
        <p:spPr/>
        <p:txBody>
          <a:bodyPr/>
          <a:lstStyle/>
          <a:p>
            <a:endParaRPr lang="en-US" dirty="0">
              <a:solidFill>
                <a:srgbClr val="044F91"/>
              </a:solidFill>
            </a:endParaRPr>
          </a:p>
        </p:txBody>
      </p:sp>
      <p:sp>
        <p:nvSpPr>
          <p:cNvPr id="4" name="Slide Number Placeholder 3"/>
          <p:cNvSpPr>
            <a:spLocks noGrp="1"/>
          </p:cNvSpPr>
          <p:nvPr>
            <p:ph type="sldNum" sz="quarter" idx="12"/>
          </p:nvPr>
        </p:nvSpPr>
        <p:spPr/>
        <p:txBody>
          <a:bodyPr/>
          <a:lstStyle/>
          <a:p>
            <a:r>
              <a:rPr lang="en-US" dirty="0">
                <a:solidFill>
                  <a:srgbClr val="044F91"/>
                </a:solidFill>
              </a:rPr>
              <a:t>Page </a:t>
            </a:r>
            <a:fld id="{01E16EBA-0216-4FA1-BFEC-225E79399361}" type="slidenum">
              <a:rPr lang="en-US" smtClean="0">
                <a:solidFill>
                  <a:srgbClr val="044F91"/>
                </a:solidFill>
              </a:rPr>
              <a:pPr/>
              <a:t>‹#›</a:t>
            </a:fld>
            <a:endParaRPr lang="en-US" dirty="0">
              <a:solidFill>
                <a:srgbClr val="044F91"/>
              </a:solidFill>
            </a:endParaRPr>
          </a:p>
        </p:txBody>
      </p:sp>
      <p:sp>
        <p:nvSpPr>
          <p:cNvPr id="5" name="Title 1"/>
          <p:cNvSpPr>
            <a:spLocks noGrp="1"/>
          </p:cNvSpPr>
          <p:nvPr>
            <p:ph type="title"/>
          </p:nvPr>
        </p:nvSpPr>
        <p:spPr>
          <a:xfrm>
            <a:off x="299258" y="992394"/>
            <a:ext cx="8520545" cy="911711"/>
          </a:xfrm>
        </p:spPr>
        <p:txBody>
          <a:bodyPr/>
          <a:lstStyle/>
          <a:p>
            <a:r>
              <a:rPr lang="en-US"/>
              <a:t>Click to edit Master title style</a:t>
            </a:r>
          </a:p>
        </p:txBody>
      </p:sp>
      <p:sp>
        <p:nvSpPr>
          <p:cNvPr id="6" name="Content Placeholder 2"/>
          <p:cNvSpPr>
            <a:spLocks noGrp="1"/>
          </p:cNvSpPr>
          <p:nvPr>
            <p:ph idx="1"/>
          </p:nvPr>
        </p:nvSpPr>
        <p:spPr>
          <a:xfrm>
            <a:off x="299258" y="2097741"/>
            <a:ext cx="8520545" cy="42277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txBox="1">
            <a:spLocks/>
          </p:cNvSpPr>
          <p:nvPr userDrawn="1"/>
        </p:nvSpPr>
        <p:spPr>
          <a:xfrm>
            <a:off x="307571" y="6406180"/>
            <a:ext cx="1870364" cy="306593"/>
          </a:xfrm>
          <a:prstGeom prst="rect">
            <a:avLst/>
          </a:prstGeom>
        </p:spPr>
        <p:txBody>
          <a:bodyPr vert="horz" lIns="91418" tIns="45709" rIns="91418" bIns="45709" rtlCol="0" anchor="ctr"/>
          <a:lstStyle/>
          <a:p>
            <a:pPr defTabSz="914186">
              <a:defRPr/>
            </a:pPr>
            <a:fld id="{B6CAB80B-39B1-40A9-9D70-E337B97384B5}" type="datetimeFigureOut">
              <a:rPr lang="en-US" sz="1400" smtClean="0">
                <a:solidFill>
                  <a:srgbClr val="044F91"/>
                </a:solidFill>
                <a:cs typeface="Arial" pitchFamily="34" charset="0"/>
              </a:rPr>
              <a:pPr defTabSz="914186">
                <a:defRPr/>
              </a:pPr>
              <a:t>9/17/2019</a:t>
            </a:fld>
            <a:endParaRPr lang="en-US" sz="1400" dirty="0">
              <a:solidFill>
                <a:srgbClr val="044F91"/>
              </a:solidFill>
              <a:cs typeface="Arial" pitchFamily="34" charset="0"/>
            </a:endParaRPr>
          </a:p>
        </p:txBody>
      </p:sp>
      <p:sp>
        <p:nvSpPr>
          <p:cNvPr id="8" name="Slide Number Placeholder 5"/>
          <p:cNvSpPr txBox="1">
            <a:spLocks/>
          </p:cNvSpPr>
          <p:nvPr userDrawn="1"/>
        </p:nvSpPr>
        <p:spPr>
          <a:xfrm>
            <a:off x="6691745" y="6406180"/>
            <a:ext cx="2133600" cy="314661"/>
          </a:xfrm>
          <a:prstGeom prst="rect">
            <a:avLst/>
          </a:prstGeom>
        </p:spPr>
        <p:txBody>
          <a:bodyPr vert="horz" lIns="91418" tIns="45709" rIns="91418" bIns="45709" rtlCol="0" anchor="ctr"/>
          <a:lstStyle/>
          <a:p>
            <a:pPr algn="r" defTabSz="914186">
              <a:defRPr/>
            </a:pPr>
            <a:endParaRPr lang="en-US" sz="1400" dirty="0">
              <a:solidFill>
                <a:srgbClr val="044F91"/>
              </a:solidFill>
              <a:cs typeface="Arial" pitchFamily="34" charset="0"/>
            </a:endParaRPr>
          </a:p>
        </p:txBody>
      </p:sp>
      <p:sp>
        <p:nvSpPr>
          <p:cNvPr id="9" name="Line 38"/>
          <p:cNvSpPr>
            <a:spLocks noChangeShapeType="1"/>
          </p:cNvSpPr>
          <p:nvPr userDrawn="1"/>
        </p:nvSpPr>
        <p:spPr bwMode="auto">
          <a:xfrm>
            <a:off x="301627" y="2019860"/>
            <a:ext cx="8520545" cy="0"/>
          </a:xfrm>
          <a:prstGeom prst="line">
            <a:avLst/>
          </a:prstGeom>
          <a:noFill/>
          <a:ln w="19050">
            <a:solidFill>
              <a:schemeClr val="tx1"/>
            </a:solidFill>
            <a:round/>
            <a:headEnd/>
            <a:tailEnd/>
          </a:ln>
          <a:effectLst/>
        </p:spPr>
        <p:txBody>
          <a:bodyPr wrap="none" lIns="91418" tIns="45709" rIns="91418" bIns="45709" anchor="ctr"/>
          <a:lstStyle/>
          <a:p>
            <a:pPr defTabSz="914186">
              <a:defRPr/>
            </a:pPr>
            <a:endParaRPr lang="en-US" dirty="0">
              <a:solidFill>
                <a:srgbClr val="044F91"/>
              </a:solidFill>
              <a:cs typeface="Arial" pitchFamily="34" charset="0"/>
            </a:endParaRPr>
          </a:p>
        </p:txBody>
      </p:sp>
    </p:spTree>
    <p:extLst>
      <p:ext uri="{BB962C8B-B14F-4D97-AF65-F5344CB8AC3E}">
        <p14:creationId xmlns:p14="http://schemas.microsoft.com/office/powerpoint/2010/main" val="222769581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1145689"/>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1145689"/>
            <a:ext cx="5111750" cy="500230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2" y="2355925"/>
            <a:ext cx="3008313" cy="3775934"/>
          </a:xfrm>
        </p:spPr>
        <p:txBody>
          <a:bodyPr/>
          <a:lstStyle>
            <a:lvl1pPr marL="0" indent="0">
              <a:buNone/>
              <a:defRPr sz="1400"/>
            </a:lvl1pPr>
            <a:lvl2pPr marL="457092" indent="0">
              <a:buNone/>
              <a:defRPr sz="1200"/>
            </a:lvl2pPr>
            <a:lvl3pPr marL="914186" indent="0">
              <a:buNone/>
              <a:defRPr sz="1000"/>
            </a:lvl3pPr>
            <a:lvl4pPr marL="1371279" indent="0">
              <a:buNone/>
              <a:defRPr sz="900"/>
            </a:lvl4pPr>
            <a:lvl5pPr marL="1828373" indent="0">
              <a:buNone/>
              <a:defRPr sz="900"/>
            </a:lvl5pPr>
            <a:lvl6pPr marL="2285466" indent="0">
              <a:buNone/>
              <a:defRPr sz="900"/>
            </a:lvl6pPr>
            <a:lvl7pPr marL="2742558" indent="0">
              <a:buNone/>
              <a:defRPr sz="900"/>
            </a:lvl7pPr>
            <a:lvl8pPr marL="3199652" indent="0">
              <a:buNone/>
              <a:defRPr sz="900"/>
            </a:lvl8pPr>
            <a:lvl9pPr marL="3656744"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7F8B5F5C-080C-4D7A-BC82-AB042600D59D}" type="datetime1">
              <a:rPr lang="en-US" smtClean="0">
                <a:solidFill>
                  <a:srgbClr val="044F91"/>
                </a:solidFill>
              </a:rPr>
              <a:pPr/>
              <a:t>9/17/2019</a:t>
            </a:fld>
            <a:endParaRPr lang="en-US" dirty="0">
              <a:solidFill>
                <a:srgbClr val="044F91"/>
              </a:solidFill>
            </a:endParaRPr>
          </a:p>
        </p:txBody>
      </p:sp>
      <p:sp>
        <p:nvSpPr>
          <p:cNvPr id="6" name="Footer Placeholder 5"/>
          <p:cNvSpPr>
            <a:spLocks noGrp="1"/>
          </p:cNvSpPr>
          <p:nvPr>
            <p:ph type="ftr" sz="quarter" idx="11"/>
          </p:nvPr>
        </p:nvSpPr>
        <p:spPr/>
        <p:txBody>
          <a:bodyPr/>
          <a:lstStyle/>
          <a:p>
            <a:endParaRPr lang="en-US" dirty="0">
              <a:solidFill>
                <a:srgbClr val="044F91"/>
              </a:solidFill>
            </a:endParaRPr>
          </a:p>
        </p:txBody>
      </p:sp>
      <p:sp>
        <p:nvSpPr>
          <p:cNvPr id="7" name="Slide Number Placeholder 6"/>
          <p:cNvSpPr>
            <a:spLocks noGrp="1"/>
          </p:cNvSpPr>
          <p:nvPr>
            <p:ph type="sldNum" sz="quarter" idx="12"/>
          </p:nvPr>
        </p:nvSpPr>
        <p:spPr/>
        <p:txBody>
          <a:bodyPr/>
          <a:lstStyle/>
          <a:p>
            <a:r>
              <a:rPr lang="en-US" dirty="0">
                <a:solidFill>
                  <a:srgbClr val="044F91"/>
                </a:solidFill>
              </a:rPr>
              <a:t>Page </a:t>
            </a:r>
            <a:fld id="{01E16EBA-0216-4FA1-BFEC-225E79399361}" type="slidenum">
              <a:rPr lang="en-US" smtClean="0">
                <a:solidFill>
                  <a:srgbClr val="044F91"/>
                </a:solidFill>
              </a:rPr>
              <a:pPr/>
              <a:t>‹#›</a:t>
            </a:fld>
            <a:endParaRPr lang="en-US" dirty="0">
              <a:solidFill>
                <a:srgbClr val="044F91"/>
              </a:solidFill>
            </a:endParaRPr>
          </a:p>
        </p:txBody>
      </p:sp>
    </p:spTree>
    <p:extLst>
      <p:ext uri="{BB962C8B-B14F-4D97-AF65-F5344CB8AC3E}">
        <p14:creationId xmlns:p14="http://schemas.microsoft.com/office/powerpoint/2010/main" val="553805542"/>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008531"/>
            <a:ext cx="5486400" cy="3719456"/>
          </a:xfrm>
        </p:spPr>
        <p:txBody>
          <a:bodyPr/>
          <a:lstStyle>
            <a:lvl1pPr marL="0" indent="0">
              <a:buNone/>
              <a:defRPr sz="3200"/>
            </a:lvl1pPr>
            <a:lvl2pPr marL="457092" indent="0">
              <a:buNone/>
              <a:defRPr sz="2800"/>
            </a:lvl2pPr>
            <a:lvl3pPr marL="914186" indent="0">
              <a:buNone/>
              <a:defRPr sz="2400"/>
            </a:lvl3pPr>
            <a:lvl4pPr marL="1371279" indent="0">
              <a:buNone/>
              <a:defRPr sz="2000"/>
            </a:lvl4pPr>
            <a:lvl5pPr marL="1828373" indent="0">
              <a:buNone/>
              <a:defRPr sz="2000"/>
            </a:lvl5pPr>
            <a:lvl6pPr marL="2285466" indent="0">
              <a:buNone/>
              <a:defRPr sz="2000"/>
            </a:lvl6pPr>
            <a:lvl7pPr marL="2742558" indent="0">
              <a:buNone/>
              <a:defRPr sz="2000"/>
            </a:lvl7pPr>
            <a:lvl8pPr marL="3199652" indent="0">
              <a:buNone/>
              <a:defRPr sz="2000"/>
            </a:lvl8pPr>
            <a:lvl9pPr marL="3656744"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92" indent="0">
              <a:buNone/>
              <a:defRPr sz="1200"/>
            </a:lvl2pPr>
            <a:lvl3pPr marL="914186" indent="0">
              <a:buNone/>
              <a:defRPr sz="1000"/>
            </a:lvl3pPr>
            <a:lvl4pPr marL="1371279" indent="0">
              <a:buNone/>
              <a:defRPr sz="900"/>
            </a:lvl4pPr>
            <a:lvl5pPr marL="1828373" indent="0">
              <a:buNone/>
              <a:defRPr sz="900"/>
            </a:lvl5pPr>
            <a:lvl6pPr marL="2285466" indent="0">
              <a:buNone/>
              <a:defRPr sz="900"/>
            </a:lvl6pPr>
            <a:lvl7pPr marL="2742558" indent="0">
              <a:buNone/>
              <a:defRPr sz="900"/>
            </a:lvl7pPr>
            <a:lvl8pPr marL="3199652" indent="0">
              <a:buNone/>
              <a:defRPr sz="900"/>
            </a:lvl8pPr>
            <a:lvl9pPr marL="365674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A1E4B9-8FB4-442C-9F6B-762D21F27E18}" type="datetime1">
              <a:rPr lang="en-US" smtClean="0">
                <a:solidFill>
                  <a:srgbClr val="044F91"/>
                </a:solidFill>
              </a:rPr>
              <a:pPr/>
              <a:t>9/17/2019</a:t>
            </a:fld>
            <a:endParaRPr lang="en-US" dirty="0">
              <a:solidFill>
                <a:srgbClr val="044F91"/>
              </a:solidFill>
            </a:endParaRPr>
          </a:p>
        </p:txBody>
      </p:sp>
      <p:sp>
        <p:nvSpPr>
          <p:cNvPr id="6" name="Footer Placeholder 5"/>
          <p:cNvSpPr>
            <a:spLocks noGrp="1"/>
          </p:cNvSpPr>
          <p:nvPr>
            <p:ph type="ftr" sz="quarter" idx="11"/>
          </p:nvPr>
        </p:nvSpPr>
        <p:spPr/>
        <p:txBody>
          <a:bodyPr/>
          <a:lstStyle/>
          <a:p>
            <a:endParaRPr lang="en-US" dirty="0">
              <a:solidFill>
                <a:srgbClr val="044F91"/>
              </a:solidFill>
            </a:endParaRPr>
          </a:p>
        </p:txBody>
      </p:sp>
      <p:sp>
        <p:nvSpPr>
          <p:cNvPr id="7" name="Slide Number Placeholder 6"/>
          <p:cNvSpPr>
            <a:spLocks noGrp="1"/>
          </p:cNvSpPr>
          <p:nvPr>
            <p:ph type="sldNum" sz="quarter" idx="12"/>
          </p:nvPr>
        </p:nvSpPr>
        <p:spPr/>
        <p:txBody>
          <a:bodyPr/>
          <a:lstStyle/>
          <a:p>
            <a:r>
              <a:rPr lang="en-US" dirty="0">
                <a:solidFill>
                  <a:srgbClr val="044F91"/>
                </a:solidFill>
              </a:rPr>
              <a:t>Page </a:t>
            </a:r>
            <a:fld id="{01E16EBA-0216-4FA1-BFEC-225E79399361}" type="slidenum">
              <a:rPr lang="en-US" smtClean="0">
                <a:solidFill>
                  <a:srgbClr val="044F91"/>
                </a:solidFill>
              </a:rPr>
              <a:pPr/>
              <a:t>‹#›</a:t>
            </a:fld>
            <a:endParaRPr lang="en-US" dirty="0">
              <a:solidFill>
                <a:srgbClr val="044F91"/>
              </a:solidFill>
            </a:endParaRPr>
          </a:p>
        </p:txBody>
      </p:sp>
    </p:spTree>
    <p:extLst>
      <p:ext uri="{BB962C8B-B14F-4D97-AF65-F5344CB8AC3E}">
        <p14:creationId xmlns:p14="http://schemas.microsoft.com/office/powerpoint/2010/main" val="2509108171"/>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C03D64-A88C-40C0-A6EA-9B69CAA6FF38}" type="datetime1">
              <a:rPr lang="en-US" smtClean="0">
                <a:solidFill>
                  <a:srgbClr val="044F91"/>
                </a:solidFill>
              </a:rPr>
              <a:pPr/>
              <a:t>9/17/2019</a:t>
            </a:fld>
            <a:endParaRPr lang="en-US" dirty="0">
              <a:solidFill>
                <a:srgbClr val="044F91"/>
              </a:solidFill>
            </a:endParaRPr>
          </a:p>
        </p:txBody>
      </p:sp>
      <p:sp>
        <p:nvSpPr>
          <p:cNvPr id="5" name="Footer Placeholder 4"/>
          <p:cNvSpPr>
            <a:spLocks noGrp="1"/>
          </p:cNvSpPr>
          <p:nvPr>
            <p:ph type="ftr" sz="quarter" idx="11"/>
          </p:nvPr>
        </p:nvSpPr>
        <p:spPr/>
        <p:txBody>
          <a:bodyPr/>
          <a:lstStyle/>
          <a:p>
            <a:endParaRPr lang="en-US" dirty="0">
              <a:solidFill>
                <a:srgbClr val="044F91"/>
              </a:solidFill>
            </a:endParaRPr>
          </a:p>
        </p:txBody>
      </p:sp>
      <p:sp>
        <p:nvSpPr>
          <p:cNvPr id="6" name="Slide Number Placeholder 5"/>
          <p:cNvSpPr>
            <a:spLocks noGrp="1"/>
          </p:cNvSpPr>
          <p:nvPr>
            <p:ph type="sldNum" sz="quarter" idx="12"/>
          </p:nvPr>
        </p:nvSpPr>
        <p:spPr/>
        <p:txBody>
          <a:bodyPr/>
          <a:lstStyle/>
          <a:p>
            <a:r>
              <a:rPr lang="en-US" dirty="0">
                <a:solidFill>
                  <a:srgbClr val="044F91"/>
                </a:solidFill>
              </a:rPr>
              <a:t>Page </a:t>
            </a:r>
            <a:fld id="{01E16EBA-0216-4FA1-BFEC-225E79399361}" type="slidenum">
              <a:rPr lang="en-US" smtClean="0">
                <a:solidFill>
                  <a:srgbClr val="044F91"/>
                </a:solidFill>
              </a:rPr>
              <a:pPr/>
              <a:t>‹#›</a:t>
            </a:fld>
            <a:endParaRPr lang="en-US" dirty="0">
              <a:solidFill>
                <a:srgbClr val="044F91"/>
              </a:solidFill>
            </a:endParaRPr>
          </a:p>
        </p:txBody>
      </p:sp>
    </p:spTree>
    <p:extLst>
      <p:ext uri="{BB962C8B-B14F-4D97-AF65-F5344CB8AC3E}">
        <p14:creationId xmlns:p14="http://schemas.microsoft.com/office/powerpoint/2010/main" val="1953185757"/>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73075"/>
            <a:ext cx="2057400" cy="505071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073075"/>
            <a:ext cx="6019800" cy="50345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66FE05-D50B-41EF-BCC8-7E1756F38852}" type="datetime1">
              <a:rPr lang="en-US" smtClean="0">
                <a:solidFill>
                  <a:srgbClr val="044F91"/>
                </a:solidFill>
              </a:rPr>
              <a:pPr/>
              <a:t>9/17/2019</a:t>
            </a:fld>
            <a:endParaRPr lang="en-US" dirty="0">
              <a:solidFill>
                <a:srgbClr val="044F91"/>
              </a:solidFill>
            </a:endParaRPr>
          </a:p>
        </p:txBody>
      </p:sp>
      <p:sp>
        <p:nvSpPr>
          <p:cNvPr id="5" name="Footer Placeholder 4"/>
          <p:cNvSpPr>
            <a:spLocks noGrp="1"/>
          </p:cNvSpPr>
          <p:nvPr>
            <p:ph type="ftr" sz="quarter" idx="11"/>
          </p:nvPr>
        </p:nvSpPr>
        <p:spPr/>
        <p:txBody>
          <a:bodyPr/>
          <a:lstStyle/>
          <a:p>
            <a:endParaRPr lang="en-US" dirty="0">
              <a:solidFill>
                <a:srgbClr val="044F91"/>
              </a:solidFill>
            </a:endParaRPr>
          </a:p>
        </p:txBody>
      </p:sp>
      <p:sp>
        <p:nvSpPr>
          <p:cNvPr id="6" name="Slide Number Placeholder 5"/>
          <p:cNvSpPr>
            <a:spLocks noGrp="1"/>
          </p:cNvSpPr>
          <p:nvPr>
            <p:ph type="sldNum" sz="quarter" idx="12"/>
          </p:nvPr>
        </p:nvSpPr>
        <p:spPr/>
        <p:txBody>
          <a:bodyPr/>
          <a:lstStyle/>
          <a:p>
            <a:r>
              <a:rPr lang="en-US" dirty="0">
                <a:solidFill>
                  <a:srgbClr val="044F91"/>
                </a:solidFill>
              </a:rPr>
              <a:t>Page </a:t>
            </a:r>
            <a:fld id="{01E16EBA-0216-4FA1-BFEC-225E79399361}" type="slidenum">
              <a:rPr lang="en-US" smtClean="0">
                <a:solidFill>
                  <a:srgbClr val="044F91"/>
                </a:solidFill>
              </a:rPr>
              <a:pPr/>
              <a:t>‹#›</a:t>
            </a:fld>
            <a:endParaRPr lang="en-US" dirty="0">
              <a:solidFill>
                <a:srgbClr val="044F91"/>
              </a:solidFill>
            </a:endParaRPr>
          </a:p>
        </p:txBody>
      </p:sp>
    </p:spTree>
    <p:extLst>
      <p:ext uri="{BB962C8B-B14F-4D97-AF65-F5344CB8AC3E}">
        <p14:creationId xmlns:p14="http://schemas.microsoft.com/office/powerpoint/2010/main" val="3586440076"/>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a:t>Click to edit Master title style</a:t>
            </a:r>
          </a:p>
        </p:txBody>
      </p:sp>
      <p:sp>
        <p:nvSpPr>
          <p:cNvPr id="3" name="Content Placeholder 2"/>
          <p:cNvSpPr>
            <a:spLocks noGrp="1"/>
          </p:cNvSpPr>
          <p:nvPr>
            <p:ph idx="1"/>
          </p:nvPr>
        </p:nvSpPr>
        <p:spPr>
          <a:xfrm>
            <a:off x="274320" y="2081606"/>
            <a:ext cx="8337665" cy="2542095"/>
          </a:xfrm>
          <a:noFill/>
          <a:ln w="9525">
            <a:noFill/>
            <a:miter lim="800000"/>
            <a:headEnd/>
            <a:tailEnd/>
          </a:ln>
          <a:effectLst/>
        </p:spPr>
        <p:txBody>
          <a:bodyPr lIns="91379" tIns="45689" rIns="91379" bIns="45689" numCol="6">
            <a:spAutoFit/>
          </a:bodyPr>
          <a:lstStyle>
            <a:lvl1pPr algn="l" defTabSz="914394" rtl="0" fontAlgn="base">
              <a:lnSpc>
                <a:spcPts val="718"/>
              </a:lnSpc>
              <a:spcAft>
                <a:spcPct val="0"/>
              </a:spcAft>
              <a:buNone/>
              <a:defRPr lang="en-US" sz="800" b="1" kern="1200" smtClean="0">
                <a:solidFill>
                  <a:schemeClr val="tx1"/>
                </a:solidFill>
                <a:latin typeface="Arial" pitchFamily="34" charset="0"/>
                <a:ea typeface="+mn-ea"/>
                <a:cs typeface="Arial" pitchFamily="34" charset="0"/>
              </a:defRPr>
            </a:lvl1pPr>
            <a:lvl2pPr algn="l" defTabSz="914394" rtl="0" fontAlgn="base">
              <a:lnSpc>
                <a:spcPts val="718"/>
              </a:lnSpc>
              <a:spcAft>
                <a:spcPct val="0"/>
              </a:spcAft>
              <a:buNone/>
              <a:defRPr lang="en-US" sz="800" b="0" kern="1200" smtClean="0">
                <a:solidFill>
                  <a:schemeClr val="tx1"/>
                </a:solidFill>
                <a:latin typeface="Arial" pitchFamily="34" charset="0"/>
                <a:ea typeface="+mn-ea"/>
                <a:cs typeface="Arial" pitchFamily="34" charset="0"/>
              </a:defRPr>
            </a:lvl2pPr>
            <a:lvl3pPr algn="l" defTabSz="914394" rtl="0" fontAlgn="base">
              <a:lnSpc>
                <a:spcPts val="718"/>
              </a:lnSpc>
              <a:spcAft>
                <a:spcPct val="0"/>
              </a:spcAft>
              <a:buNone/>
              <a:defRPr lang="en-US" sz="800" b="0" kern="1200" smtClean="0">
                <a:solidFill>
                  <a:schemeClr val="tx1"/>
                </a:solidFill>
                <a:latin typeface="Arial" pitchFamily="34" charset="0"/>
                <a:ea typeface="+mn-ea"/>
                <a:cs typeface="Arial" pitchFamily="34" charset="0"/>
              </a:defRPr>
            </a:lvl3pPr>
            <a:lvl4pPr algn="l" defTabSz="914394" rtl="0" fontAlgn="base">
              <a:lnSpc>
                <a:spcPts val="718"/>
              </a:lnSpc>
              <a:spcAft>
                <a:spcPct val="0"/>
              </a:spcAft>
              <a:buNone/>
              <a:defRPr lang="en-US" sz="800" b="0" kern="1200" smtClean="0">
                <a:solidFill>
                  <a:schemeClr val="tx1"/>
                </a:solidFill>
                <a:latin typeface="Arial" pitchFamily="34" charset="0"/>
                <a:ea typeface="+mn-ea"/>
                <a:cs typeface="Arial" pitchFamily="34" charset="0"/>
              </a:defRPr>
            </a:lvl4pPr>
            <a:lvl5pPr algn="l" defTabSz="914394" rtl="0" fontAlgn="base">
              <a:lnSpc>
                <a:spcPts val="718"/>
              </a:lnSpc>
              <a:spcAft>
                <a:spcPct val="0"/>
              </a:spcAft>
              <a:buNone/>
              <a:defRPr lang="en-US" sz="800" b="0" kern="1200" dirty="0">
                <a:solidFill>
                  <a:schemeClr val="tx1"/>
                </a:solidFill>
                <a:latin typeface="Arial" pitchFamily="34" charset="0"/>
                <a:ea typeface="+mn-ea"/>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F7061EE1-F7FC-4D5F-BAD9-924B56290231}" type="datetime1">
              <a:rPr lang="en-US" smtClean="0">
                <a:solidFill>
                  <a:srgbClr val="044F91"/>
                </a:solidFill>
              </a:rPr>
              <a:pPr>
                <a:defRPr/>
              </a:pPr>
              <a:t>9/17/2019</a:t>
            </a:fld>
            <a:endParaRPr lang="en-US" dirty="0">
              <a:solidFill>
                <a:srgbClr val="044F91"/>
              </a:solidFill>
            </a:endParaRPr>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dirty="0">
              <a:solidFill>
                <a:srgbClr val="044F91"/>
              </a:solidFill>
            </a:endParaRPr>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a:solidFill>
                  <a:srgbClr val="044F91"/>
                </a:solidFill>
              </a:rPr>
              <a:t>Page </a:t>
            </a:r>
            <a:fld id="{01E16EBA-0216-4FA1-BFEC-225E79399361}" type="slidenum">
              <a:rPr lang="en-US" smtClean="0">
                <a:solidFill>
                  <a:srgbClr val="044F91"/>
                </a:solidFill>
              </a:rPr>
              <a:pPr/>
              <a:t>‹#›</a:t>
            </a:fld>
            <a:endParaRPr lang="en-US" dirty="0">
              <a:solidFill>
                <a:srgbClr val="044F91"/>
              </a:solidFill>
            </a:endParaRPr>
          </a:p>
        </p:txBody>
      </p:sp>
    </p:spTree>
    <p:extLst>
      <p:ext uri="{BB962C8B-B14F-4D97-AF65-F5344CB8AC3E}">
        <p14:creationId xmlns:p14="http://schemas.microsoft.com/office/powerpoint/2010/main" val="3216572618"/>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MAPS">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anchor="t" anchorCtr="0">
            <a:noAutofit/>
          </a:bodyPr>
          <a:lstStyle>
            <a:lvl1pPr>
              <a:defRPr>
                <a:latin typeface="Arial" pitchFamily="34" charset="0"/>
                <a:cs typeface="Arial" pitchFamily="34" charset="0"/>
              </a:defRPr>
            </a:lvl1pPr>
          </a:lstStyle>
          <a:p>
            <a:r>
              <a:rPr lang="en-US" dirty="0"/>
              <a:t>Click to edit Master title style</a:t>
            </a:r>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3D762BF2-DB14-4B6B-B1AD-3767ADD0DF41}" type="datetime1">
              <a:rPr lang="en-US" smtClean="0">
                <a:solidFill>
                  <a:srgbClr val="044F91"/>
                </a:solidFill>
              </a:rPr>
              <a:pPr>
                <a:defRPr/>
              </a:pPr>
              <a:t>9/17/2019</a:t>
            </a:fld>
            <a:endParaRPr lang="en-US" dirty="0">
              <a:solidFill>
                <a:srgbClr val="044F91"/>
              </a:solidFill>
            </a:endParaRPr>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dirty="0">
              <a:solidFill>
                <a:srgbClr val="044F91"/>
              </a:solidFill>
            </a:endParaRPr>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a:solidFill>
                  <a:srgbClr val="044F91"/>
                </a:solidFill>
              </a:rPr>
              <a:t>Page </a:t>
            </a:r>
            <a:fld id="{01E16EBA-0216-4FA1-BFEC-225E79399361}" type="slidenum">
              <a:rPr lang="en-US" smtClean="0">
                <a:solidFill>
                  <a:srgbClr val="044F91"/>
                </a:solidFill>
              </a:rPr>
              <a:pPr/>
              <a:t>‹#›</a:t>
            </a:fld>
            <a:endParaRPr lang="en-US" dirty="0">
              <a:solidFill>
                <a:srgbClr val="044F91"/>
              </a:solidFill>
            </a:endParaRPr>
          </a:p>
        </p:txBody>
      </p:sp>
      <p:sp>
        <p:nvSpPr>
          <p:cNvPr id="7" name="Content Placeholder 2"/>
          <p:cNvSpPr>
            <a:spLocks noGrp="1"/>
          </p:cNvSpPr>
          <p:nvPr>
            <p:ph idx="1"/>
          </p:nvPr>
        </p:nvSpPr>
        <p:spPr>
          <a:xfrm>
            <a:off x="274320" y="2081605"/>
            <a:ext cx="8337665" cy="2541494"/>
          </a:xfrm>
          <a:noFill/>
          <a:ln w="9525">
            <a:noFill/>
            <a:miter lim="800000"/>
            <a:headEnd/>
            <a:tailEnd/>
          </a:ln>
          <a:effectLst/>
        </p:spPr>
        <p:txBody>
          <a:bodyPr wrap="square" lIns="91379" tIns="45689" rIns="91379" bIns="45689" numCol="6">
            <a:spAutoFit/>
          </a:bodyPr>
          <a:lstStyle>
            <a:lvl1pPr algn="l" defTabSz="914394" rtl="0" eaLnBrk="1" fontAlgn="base" hangingPunct="1">
              <a:lnSpc>
                <a:spcPts val="718"/>
              </a:lnSpc>
              <a:spcBef>
                <a:spcPct val="25000"/>
              </a:spcBef>
              <a:spcAft>
                <a:spcPct val="0"/>
              </a:spcAft>
              <a:buNone/>
              <a:defRPr lang="en-US" sz="800" b="1" kern="1200" dirty="0" smtClean="0">
                <a:solidFill>
                  <a:schemeClr val="tx1"/>
                </a:solidFill>
                <a:latin typeface="Arial" pitchFamily="34" charset="0"/>
                <a:ea typeface="+mn-ea"/>
                <a:cs typeface="Arial" pitchFamily="34" charset="0"/>
              </a:defRPr>
            </a:lvl1pPr>
            <a:lvl2pPr algn="l" defTabSz="914394" rtl="0" eaLnBrk="1" fontAlgn="base" hangingPunct="1">
              <a:lnSpc>
                <a:spcPts val="718"/>
              </a:lnSpc>
              <a:spcBef>
                <a:spcPct val="25000"/>
              </a:spcBef>
              <a:spcAft>
                <a:spcPct val="0"/>
              </a:spcAft>
              <a:buNone/>
              <a:defRPr lang="en-US" sz="800" b="0" kern="1200" dirty="0" smtClean="0">
                <a:solidFill>
                  <a:schemeClr val="tx1"/>
                </a:solidFill>
                <a:latin typeface="Arial" pitchFamily="34" charset="0"/>
                <a:ea typeface="+mn-ea"/>
                <a:cs typeface="Arial" pitchFamily="34" charset="0"/>
              </a:defRPr>
            </a:lvl2pPr>
            <a:lvl3pPr marL="1083042" algn="l" defTabSz="914394" rtl="0" eaLnBrk="1" fontAlgn="base" hangingPunct="1">
              <a:lnSpc>
                <a:spcPts val="718"/>
              </a:lnSpc>
              <a:spcBef>
                <a:spcPct val="25000"/>
              </a:spcBef>
              <a:spcAft>
                <a:spcPct val="0"/>
              </a:spcAft>
              <a:buNone/>
              <a:defRPr lang="en-US" sz="800" b="0" kern="1200" dirty="0" smtClean="0">
                <a:solidFill>
                  <a:schemeClr val="tx1"/>
                </a:solidFill>
                <a:latin typeface="Arial" pitchFamily="34" charset="0"/>
                <a:ea typeface="+mn-ea"/>
                <a:cs typeface="Arial" pitchFamily="34" charset="0"/>
              </a:defRPr>
            </a:lvl3pPr>
            <a:lvl4pPr marL="1427647" algn="l" defTabSz="914394" rtl="0" eaLnBrk="1" fontAlgn="base" hangingPunct="1">
              <a:lnSpc>
                <a:spcPts val="718"/>
              </a:lnSpc>
              <a:spcBef>
                <a:spcPts val="145"/>
              </a:spcBef>
              <a:spcAft>
                <a:spcPct val="0"/>
              </a:spcAft>
              <a:buNone/>
              <a:defRPr lang="en-US" sz="800" b="0" kern="1200" dirty="0" smtClean="0">
                <a:solidFill>
                  <a:schemeClr val="tx1"/>
                </a:solidFill>
                <a:latin typeface="Arial" pitchFamily="34" charset="0"/>
                <a:ea typeface="+mn-ea"/>
                <a:cs typeface="Arial" pitchFamily="34" charset="0"/>
              </a:defRPr>
            </a:lvl4pPr>
            <a:lvl5pPr marL="1772251" algn="l" defTabSz="914394" rtl="0" eaLnBrk="1" fontAlgn="base" hangingPunct="1">
              <a:lnSpc>
                <a:spcPts val="718"/>
              </a:lnSpc>
              <a:spcBef>
                <a:spcPts val="145"/>
              </a:spcBef>
              <a:spcAft>
                <a:spcPct val="0"/>
              </a:spcAft>
              <a:buNone/>
              <a:defRPr lang="en-US" sz="800" b="0" kern="1200" dirty="0">
                <a:solidFill>
                  <a:schemeClr val="tx1"/>
                </a:solidFill>
                <a:latin typeface="Arial" pitchFamily="34" charset="0"/>
                <a:ea typeface="+mn-ea"/>
                <a:cs typeface="Arial" pitchFamily="34" charset="0"/>
              </a:defRPr>
            </a:lvl5pPr>
          </a:lstStyle>
          <a:p>
            <a:pPr marL="286316" lvl="0" indent="-286316" algn="l" defTabSz="914394" rtl="0" eaLnBrk="1" fontAlgn="base" hangingPunct="1">
              <a:lnSpc>
                <a:spcPts val="718"/>
              </a:lnSpc>
              <a:spcBef>
                <a:spcPct val="25000"/>
              </a:spcBef>
              <a:spcAft>
                <a:spcPct val="0"/>
              </a:spcAft>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7502214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346364" y="2353235"/>
            <a:ext cx="8458200" cy="1461939"/>
          </a:xfrm>
          <a:noFill/>
          <a:ln w="9525">
            <a:noFill/>
            <a:miter lim="800000"/>
            <a:headEnd/>
            <a:tailEnd/>
          </a:ln>
          <a:effectLst/>
        </p:spPr>
        <p:txBody>
          <a:bodyPr lIns="0" tIns="0" rIns="0" bIns="0">
            <a:spAutoFit/>
          </a:bodyPr>
          <a:lstStyle>
            <a:lvl1pPr algn="l" rtl="0" eaLnBrk="0" fontAlgn="base" hangingPunct="0">
              <a:lnSpc>
                <a:spcPct val="95000"/>
              </a:lnSpc>
              <a:spcBef>
                <a:spcPct val="0"/>
              </a:spcBef>
              <a:spcAft>
                <a:spcPct val="0"/>
              </a:spcAft>
              <a:buFont typeface="Arial" pitchFamily="34" charset="0"/>
              <a:buNone/>
              <a:defRPr lang="en-US" sz="2000" b="1" kern="1200" smtClean="0">
                <a:solidFill>
                  <a:srgbClr val="000000"/>
                </a:solidFill>
                <a:latin typeface="Arial" pitchFamily="34" charset="0"/>
                <a:ea typeface="+mn-ea"/>
                <a:cs typeface="Arial" pitchFamily="34" charset="0"/>
              </a:defRPr>
            </a:lvl1pPr>
            <a:lvl2pPr algn="l" rtl="0" eaLnBrk="0" fontAlgn="base" hangingPunct="0">
              <a:lnSpc>
                <a:spcPct val="95000"/>
              </a:lnSpc>
              <a:spcBef>
                <a:spcPct val="0"/>
              </a:spcBef>
              <a:spcAft>
                <a:spcPct val="0"/>
              </a:spcAft>
              <a:buFont typeface="Arial" pitchFamily="34" charset="0"/>
              <a:buNone/>
              <a:defRPr lang="en-US" sz="2000" b="1" kern="1200" smtClean="0">
                <a:solidFill>
                  <a:srgbClr val="000000"/>
                </a:solidFill>
                <a:latin typeface="Arial" pitchFamily="34" charset="0"/>
                <a:ea typeface="+mn-ea"/>
                <a:cs typeface="Arial" pitchFamily="34" charset="0"/>
              </a:defRPr>
            </a:lvl2pPr>
            <a:lvl3pPr algn="l" rtl="0" eaLnBrk="0" fontAlgn="base" hangingPunct="0">
              <a:lnSpc>
                <a:spcPct val="95000"/>
              </a:lnSpc>
              <a:spcBef>
                <a:spcPct val="0"/>
              </a:spcBef>
              <a:spcAft>
                <a:spcPct val="0"/>
              </a:spcAft>
              <a:buNone/>
              <a:defRPr lang="en-US" sz="2000" b="1" kern="1200" smtClean="0">
                <a:solidFill>
                  <a:srgbClr val="000000"/>
                </a:solidFill>
                <a:latin typeface="Arial" pitchFamily="34" charset="0"/>
                <a:ea typeface="+mn-ea"/>
                <a:cs typeface="Arial" pitchFamily="34" charset="0"/>
              </a:defRPr>
            </a:lvl3pPr>
            <a:lvl4pPr algn="l" rtl="0" eaLnBrk="0" fontAlgn="base" hangingPunct="0">
              <a:lnSpc>
                <a:spcPct val="95000"/>
              </a:lnSpc>
              <a:spcBef>
                <a:spcPct val="0"/>
              </a:spcBef>
              <a:spcAft>
                <a:spcPct val="0"/>
              </a:spcAft>
              <a:buNone/>
              <a:defRPr lang="en-US" sz="2000" b="1" kern="1200" smtClean="0">
                <a:solidFill>
                  <a:srgbClr val="000000"/>
                </a:solidFill>
                <a:latin typeface="Arial" pitchFamily="34" charset="0"/>
                <a:ea typeface="+mn-ea"/>
                <a:cs typeface="Arial" pitchFamily="34" charset="0"/>
              </a:defRPr>
            </a:lvl4pPr>
            <a:lvl5pPr algn="l" rtl="0" eaLnBrk="0" fontAlgn="base" hangingPunct="0">
              <a:lnSpc>
                <a:spcPct val="95000"/>
              </a:lnSpc>
              <a:spcBef>
                <a:spcPct val="0"/>
              </a:spcBef>
              <a:spcAft>
                <a:spcPct val="0"/>
              </a:spcAft>
              <a:buNone/>
              <a:defRPr lang="en-US" sz="2000" b="1" kern="1200" dirty="0">
                <a:solidFill>
                  <a:srgbClr val="000000"/>
                </a:solidFill>
                <a:latin typeface="Arial" pitchFamily="34" charset="0"/>
                <a:ea typeface="+mn-ea"/>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Line 38"/>
          <p:cNvSpPr>
            <a:spLocks noChangeShapeType="1"/>
          </p:cNvSpPr>
          <p:nvPr userDrawn="1"/>
        </p:nvSpPr>
        <p:spPr bwMode="auto">
          <a:xfrm>
            <a:off x="299258" y="2017059"/>
            <a:ext cx="8520545" cy="0"/>
          </a:xfrm>
          <a:prstGeom prst="line">
            <a:avLst/>
          </a:prstGeom>
          <a:noFill/>
          <a:ln w="19050">
            <a:solidFill>
              <a:schemeClr val="tx1"/>
            </a:solidFill>
            <a:round/>
            <a:headEnd/>
            <a:tailEnd/>
          </a:ln>
          <a:effectLst/>
        </p:spPr>
        <p:txBody>
          <a:bodyPr wrap="none" lIns="101858" tIns="50929" rIns="101858" bIns="50929" anchor="ctr"/>
          <a:lstStyle/>
          <a:p>
            <a:pPr defTabSz="914186">
              <a:defRPr/>
            </a:pPr>
            <a:endParaRPr lang="en-US" dirty="0">
              <a:solidFill>
                <a:srgbClr val="044F91"/>
              </a:solidFill>
              <a:cs typeface="Arial" pitchFamily="34" charset="0"/>
            </a:endParaRPr>
          </a:p>
        </p:txBody>
      </p:sp>
      <p:sp>
        <p:nvSpPr>
          <p:cNvPr id="11" name="Date Placeholder 3"/>
          <p:cNvSpPr>
            <a:spLocks noGrp="1"/>
          </p:cNvSpPr>
          <p:nvPr>
            <p:ph type="dt" sz="half" idx="10"/>
          </p:nvPr>
        </p:nvSpPr>
        <p:spPr>
          <a:xfrm>
            <a:off x="307571" y="6406180"/>
            <a:ext cx="1870364" cy="306593"/>
          </a:xfrm>
        </p:spPr>
        <p:txBody>
          <a:bodyPr/>
          <a:lstStyle/>
          <a:p>
            <a:fld id="{02352F61-EF07-4CB2-9E24-BBA51903F0DC}" type="datetime1">
              <a:rPr lang="en-US" smtClean="0">
                <a:solidFill>
                  <a:srgbClr val="044F91"/>
                </a:solidFill>
              </a:rPr>
              <a:pPr/>
              <a:t>9/17/2019</a:t>
            </a:fld>
            <a:endParaRPr lang="en-US" dirty="0">
              <a:solidFill>
                <a:srgbClr val="044F91"/>
              </a:solidFill>
            </a:endParaRPr>
          </a:p>
        </p:txBody>
      </p:sp>
      <p:sp>
        <p:nvSpPr>
          <p:cNvPr id="12" name="Footer Placeholder 4"/>
          <p:cNvSpPr>
            <a:spLocks noGrp="1"/>
          </p:cNvSpPr>
          <p:nvPr>
            <p:ph type="ftr" sz="quarter" idx="11"/>
          </p:nvPr>
        </p:nvSpPr>
        <p:spPr>
          <a:xfrm>
            <a:off x="3124200" y="6406180"/>
            <a:ext cx="2895600" cy="314661"/>
          </a:xfrm>
        </p:spPr>
        <p:txBody>
          <a:bodyPr/>
          <a:lstStyle/>
          <a:p>
            <a:endParaRPr lang="en-US" dirty="0">
              <a:solidFill>
                <a:srgbClr val="044F91"/>
              </a:solidFill>
            </a:endParaRPr>
          </a:p>
        </p:txBody>
      </p:sp>
      <p:sp>
        <p:nvSpPr>
          <p:cNvPr id="13" name="Slide Number Placeholder 5"/>
          <p:cNvSpPr>
            <a:spLocks noGrp="1"/>
          </p:cNvSpPr>
          <p:nvPr>
            <p:ph type="sldNum" sz="quarter" idx="12"/>
          </p:nvPr>
        </p:nvSpPr>
        <p:spPr>
          <a:xfrm>
            <a:off x="6691745" y="6406180"/>
            <a:ext cx="2133600" cy="314661"/>
          </a:xfrm>
        </p:spPr>
        <p:txBody>
          <a:bodyPr/>
          <a:lstStyle/>
          <a:p>
            <a:r>
              <a:rPr lang="en-US" dirty="0">
                <a:solidFill>
                  <a:srgbClr val="044F91"/>
                </a:solidFill>
              </a:rPr>
              <a:t>Page </a:t>
            </a:r>
            <a:fld id="{01E16EBA-0216-4FA1-BFEC-225E79399361}" type="slidenum">
              <a:rPr lang="en-US" smtClean="0">
                <a:solidFill>
                  <a:srgbClr val="044F91"/>
                </a:solidFill>
              </a:rPr>
              <a:pPr/>
              <a:t>‹#›</a:t>
            </a:fld>
            <a:endParaRPr lang="en-US" dirty="0">
              <a:solidFill>
                <a:srgbClr val="044F91"/>
              </a:solidFill>
            </a:endParaRPr>
          </a:p>
        </p:txBody>
      </p:sp>
    </p:spTree>
    <p:extLst>
      <p:ext uri="{BB962C8B-B14F-4D97-AF65-F5344CB8AC3E}">
        <p14:creationId xmlns:p14="http://schemas.microsoft.com/office/powerpoint/2010/main" val="3778176335"/>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933450"/>
            <a:ext cx="8001000" cy="914400"/>
          </a:xfrm>
        </p:spPr>
        <p:txBody>
          <a:bodyPr/>
          <a:lstStyle/>
          <a:p>
            <a:r>
              <a:rPr lang="en-US"/>
              <a:t>Click to edit Master title style</a:t>
            </a:r>
          </a:p>
        </p:txBody>
      </p:sp>
      <p:sp>
        <p:nvSpPr>
          <p:cNvPr id="3" name="ClipArt Placeholder 2"/>
          <p:cNvSpPr>
            <a:spLocks noGrp="1"/>
          </p:cNvSpPr>
          <p:nvPr>
            <p:ph type="clipArt" sz="half" idx="1"/>
          </p:nvPr>
        </p:nvSpPr>
        <p:spPr>
          <a:xfrm>
            <a:off x="838200" y="2095500"/>
            <a:ext cx="3924300" cy="3962400"/>
          </a:xfrm>
        </p:spPr>
        <p:txBody>
          <a:bodyPr/>
          <a:lstStyle/>
          <a:p>
            <a:endParaRPr lang="en-US" dirty="0"/>
          </a:p>
        </p:txBody>
      </p:sp>
      <p:sp>
        <p:nvSpPr>
          <p:cNvPr id="4" name="Text Placeholder 3"/>
          <p:cNvSpPr>
            <a:spLocks noGrp="1"/>
          </p:cNvSpPr>
          <p:nvPr>
            <p:ph type="body" sz="half" idx="2"/>
          </p:nvPr>
        </p:nvSpPr>
        <p:spPr>
          <a:xfrm>
            <a:off x="4914900" y="2095500"/>
            <a:ext cx="3924300" cy="396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400800"/>
            <a:ext cx="1905000" cy="304800"/>
          </a:xfrm>
        </p:spPr>
        <p:txBody>
          <a:bodyPr/>
          <a:lstStyle>
            <a:lvl1pPr>
              <a:defRPr/>
            </a:lvl1pPr>
          </a:lstStyle>
          <a:p>
            <a:fld id="{E7626C9F-AA7E-45FC-B0CE-B86F9A3067C9}" type="datetime1">
              <a:rPr lang="en-US" smtClean="0">
                <a:solidFill>
                  <a:srgbClr val="044F91"/>
                </a:solidFill>
              </a:rPr>
              <a:pPr/>
              <a:t>9/17/2019</a:t>
            </a:fld>
            <a:endParaRPr lang="en-US" dirty="0">
              <a:solidFill>
                <a:srgbClr val="044F91"/>
              </a:solidFill>
            </a:endParaRPr>
          </a:p>
        </p:txBody>
      </p:sp>
      <p:sp>
        <p:nvSpPr>
          <p:cNvPr id="6" name="Footer Placeholder 5"/>
          <p:cNvSpPr>
            <a:spLocks noGrp="1"/>
          </p:cNvSpPr>
          <p:nvPr>
            <p:ph type="ftr" sz="quarter" idx="11"/>
          </p:nvPr>
        </p:nvSpPr>
        <p:spPr>
          <a:xfrm>
            <a:off x="3429000" y="6400800"/>
            <a:ext cx="2209800" cy="304800"/>
          </a:xfrm>
        </p:spPr>
        <p:txBody>
          <a:bodyPr/>
          <a:lstStyle>
            <a:lvl1pPr>
              <a:defRPr/>
            </a:lvl1pPr>
          </a:lstStyle>
          <a:p>
            <a:endParaRPr lang="en-US" dirty="0">
              <a:solidFill>
                <a:srgbClr val="044F91"/>
              </a:solidFill>
            </a:endParaRPr>
          </a:p>
        </p:txBody>
      </p:sp>
      <p:sp>
        <p:nvSpPr>
          <p:cNvPr id="7" name="Slide Number Placeholder 6"/>
          <p:cNvSpPr>
            <a:spLocks noGrp="1"/>
          </p:cNvSpPr>
          <p:nvPr>
            <p:ph type="sldNum" sz="quarter" idx="12"/>
          </p:nvPr>
        </p:nvSpPr>
        <p:spPr>
          <a:xfrm>
            <a:off x="8305800" y="6400800"/>
            <a:ext cx="533400" cy="304800"/>
          </a:xfrm>
        </p:spPr>
        <p:txBody>
          <a:bodyPr/>
          <a:lstStyle>
            <a:lvl1pPr>
              <a:defRPr/>
            </a:lvl1pPr>
          </a:lstStyle>
          <a:p>
            <a:fld id="{729DDECF-1E90-4635-9845-9D39D0D3A985}" type="slidenum">
              <a:rPr lang="en-US">
                <a:solidFill>
                  <a:srgbClr val="044F91"/>
                </a:solidFill>
              </a:rPr>
              <a:pPr/>
              <a:t>‹#›</a:t>
            </a:fld>
            <a:endParaRPr lang="en-US" dirty="0">
              <a:solidFill>
                <a:srgbClr val="044F91"/>
              </a:solidFill>
            </a:endParaRPr>
          </a:p>
        </p:txBody>
      </p:sp>
    </p:spTree>
    <p:extLst>
      <p:ext uri="{BB962C8B-B14F-4D97-AF65-F5344CB8AC3E}">
        <p14:creationId xmlns:p14="http://schemas.microsoft.com/office/powerpoint/2010/main" val="248409621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67474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5pPr marL="1766898" indent="-226200" algn="l" rtl="0" eaLnBrk="1" fontAlgn="base" hangingPunct="1">
              <a:lnSpc>
                <a:spcPct val="85000"/>
              </a:lnSpc>
              <a:spcBef>
                <a:spcPct val="15000"/>
              </a:spcBef>
              <a:spcAft>
                <a:spcPct val="0"/>
              </a:spcAft>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13BFD2-CD7C-4E72-A40F-D9A4B9F82B98}" type="datetime1">
              <a:rPr lang="en-US" smtClean="0">
                <a:solidFill>
                  <a:srgbClr val="044F91"/>
                </a:solidFill>
              </a:rPr>
              <a:pPr/>
              <a:t>9/17/2019</a:t>
            </a:fld>
            <a:endParaRPr lang="en-US" dirty="0">
              <a:solidFill>
                <a:srgbClr val="044F91"/>
              </a:solidFill>
            </a:endParaRPr>
          </a:p>
        </p:txBody>
      </p:sp>
      <p:sp>
        <p:nvSpPr>
          <p:cNvPr id="5" name="Footer Placeholder 4"/>
          <p:cNvSpPr>
            <a:spLocks noGrp="1"/>
          </p:cNvSpPr>
          <p:nvPr>
            <p:ph type="ftr" sz="quarter" idx="11"/>
          </p:nvPr>
        </p:nvSpPr>
        <p:spPr/>
        <p:txBody>
          <a:bodyPr/>
          <a:lstStyle/>
          <a:p>
            <a:endParaRPr lang="en-US" dirty="0">
              <a:solidFill>
                <a:srgbClr val="044F91"/>
              </a:solidFill>
            </a:endParaRPr>
          </a:p>
        </p:txBody>
      </p:sp>
      <p:sp>
        <p:nvSpPr>
          <p:cNvPr id="6" name="Slide Number Placeholder 5"/>
          <p:cNvSpPr>
            <a:spLocks noGrp="1"/>
          </p:cNvSpPr>
          <p:nvPr>
            <p:ph type="sldNum" sz="quarter" idx="12"/>
          </p:nvPr>
        </p:nvSpPr>
        <p:spPr/>
        <p:txBody>
          <a:bodyPr/>
          <a:lstStyle/>
          <a:p>
            <a:pPr>
              <a:buFontTx/>
              <a:buNone/>
            </a:pPr>
            <a:r>
              <a:rPr lang="en-US" dirty="0">
                <a:solidFill>
                  <a:srgbClr val="044F91"/>
                </a:solidFill>
              </a:rPr>
              <a:t>Page </a:t>
            </a:r>
            <a:fld id="{01E16EBA-0216-4FA1-BFEC-225E79399361}" type="slidenum">
              <a:rPr lang="en-US" smtClean="0">
                <a:solidFill>
                  <a:srgbClr val="044F91"/>
                </a:solidFill>
              </a:rPr>
              <a:pPr>
                <a:buFontTx/>
                <a:buNone/>
              </a:pPr>
              <a:t>‹#›</a:t>
            </a:fld>
            <a:endParaRPr lang="en-US" dirty="0">
              <a:solidFill>
                <a:srgbClr val="044F91"/>
              </a:solidFill>
            </a:endParaRPr>
          </a:p>
        </p:txBody>
      </p:sp>
      <p:sp>
        <p:nvSpPr>
          <p:cNvPr id="7" name="Line 38"/>
          <p:cNvSpPr>
            <a:spLocks noChangeShapeType="1"/>
          </p:cNvSpPr>
          <p:nvPr userDrawn="1"/>
        </p:nvSpPr>
        <p:spPr bwMode="auto">
          <a:xfrm>
            <a:off x="301628" y="2019860"/>
            <a:ext cx="8520545" cy="0"/>
          </a:xfrm>
          <a:prstGeom prst="line">
            <a:avLst/>
          </a:prstGeom>
          <a:noFill/>
          <a:ln w="19050">
            <a:solidFill>
              <a:schemeClr val="tx1"/>
            </a:solidFill>
            <a:round/>
            <a:headEnd/>
            <a:tailEnd/>
          </a:ln>
          <a:effectLst/>
        </p:spPr>
        <p:txBody>
          <a:bodyPr wrap="none" lIns="91301" tIns="45652" rIns="91301" bIns="45652" anchor="ctr"/>
          <a:lstStyle/>
          <a:p>
            <a:pPr algn="ctr" fontAlgn="base">
              <a:spcBef>
                <a:spcPct val="20000"/>
              </a:spcBef>
              <a:spcAft>
                <a:spcPct val="0"/>
              </a:spcAft>
              <a:buFontTx/>
              <a:buChar char="•"/>
              <a:defRPr/>
            </a:pPr>
            <a:endParaRPr lang="en-US" sz="1200" dirty="0">
              <a:solidFill>
                <a:srgbClr val="044F91"/>
              </a:solidFill>
              <a:cs typeface="Arial" pitchFamily="34" charset="0"/>
            </a:endParaRPr>
          </a:p>
        </p:txBody>
      </p:sp>
    </p:spTree>
    <p:extLst>
      <p:ext uri="{BB962C8B-B14F-4D97-AF65-F5344CB8AC3E}">
        <p14:creationId xmlns:p14="http://schemas.microsoft.com/office/powerpoint/2010/main" val="23368924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E2E33CE-B680-488E-9B5F-E783308BB3D9}" type="datetimeFigureOut">
              <a:rPr lang="en-US" smtClean="0"/>
              <a:t>9/17/2019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8A11D5E-AEE0-421C-9EF7-59958261D7F7}" type="slidenum">
              <a:rPr lang="en-US" smtClean="0"/>
              <a:t>‹#›</a:t>
            </a:fld>
            <a:endParaRPr lang="en-US" dirty="0"/>
          </a:p>
        </p:txBody>
      </p:sp>
    </p:spTree>
    <p:extLst>
      <p:ext uri="{BB962C8B-B14F-4D97-AF65-F5344CB8AC3E}">
        <p14:creationId xmlns:p14="http://schemas.microsoft.com/office/powerpoint/2010/main" val="317610028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7571" y="1048873"/>
            <a:ext cx="8520545" cy="1621715"/>
          </a:xfrm>
        </p:spPr>
        <p:txBody>
          <a:bodyPr>
            <a:normAutofit/>
          </a:bodyPr>
          <a:lstStyle>
            <a:lvl1pPr algn="ctr">
              <a:defRPr sz="4000"/>
            </a:lvl1pPr>
          </a:lstStyle>
          <a:p>
            <a:r>
              <a:rPr lang="en-US"/>
              <a:t>Click to edit Master title style</a:t>
            </a:r>
            <a:endParaRPr lang="en-US" dirty="0"/>
          </a:p>
        </p:txBody>
      </p:sp>
      <p:sp>
        <p:nvSpPr>
          <p:cNvPr id="3" name="Subtitle 2"/>
          <p:cNvSpPr>
            <a:spLocks noGrp="1"/>
          </p:cNvSpPr>
          <p:nvPr>
            <p:ph type="subTitle" idx="1"/>
          </p:nvPr>
        </p:nvSpPr>
        <p:spPr>
          <a:xfrm>
            <a:off x="307571" y="2969110"/>
            <a:ext cx="8520545" cy="2630245"/>
          </a:xfrm>
        </p:spPr>
        <p:txBody>
          <a:bodyPr anchor="ctr" anchorCtr="0">
            <a:normAutofit/>
          </a:bodyPr>
          <a:lstStyle>
            <a:lvl1pPr marL="0" indent="0" algn="ctr">
              <a:buNone/>
              <a:defRPr sz="2800" b="1">
                <a:solidFill>
                  <a:schemeClr val="tx1"/>
                </a:solidFill>
              </a:defRPr>
            </a:lvl1pPr>
            <a:lvl2pPr marL="456506" indent="0" algn="ctr">
              <a:buNone/>
              <a:defRPr>
                <a:solidFill>
                  <a:schemeClr val="tx1">
                    <a:tint val="75000"/>
                  </a:schemeClr>
                </a:solidFill>
              </a:defRPr>
            </a:lvl2pPr>
            <a:lvl3pPr marL="913010" indent="0" algn="ctr">
              <a:buNone/>
              <a:defRPr>
                <a:solidFill>
                  <a:schemeClr val="tx1">
                    <a:tint val="75000"/>
                  </a:schemeClr>
                </a:solidFill>
              </a:defRPr>
            </a:lvl3pPr>
            <a:lvl4pPr marL="1369517" indent="0" algn="ctr">
              <a:buNone/>
              <a:defRPr>
                <a:solidFill>
                  <a:schemeClr val="tx1">
                    <a:tint val="75000"/>
                  </a:schemeClr>
                </a:solidFill>
              </a:defRPr>
            </a:lvl4pPr>
            <a:lvl5pPr marL="1826021" indent="0" algn="ctr">
              <a:buNone/>
              <a:defRPr>
                <a:solidFill>
                  <a:schemeClr val="tx1">
                    <a:tint val="75000"/>
                  </a:schemeClr>
                </a:solidFill>
              </a:defRPr>
            </a:lvl5pPr>
            <a:lvl6pPr marL="2282529" indent="0" algn="ctr">
              <a:buNone/>
              <a:defRPr>
                <a:solidFill>
                  <a:schemeClr val="tx1">
                    <a:tint val="75000"/>
                  </a:schemeClr>
                </a:solidFill>
              </a:defRPr>
            </a:lvl6pPr>
            <a:lvl7pPr marL="2739032" indent="0" algn="ctr">
              <a:buNone/>
              <a:defRPr>
                <a:solidFill>
                  <a:schemeClr val="tx1">
                    <a:tint val="75000"/>
                  </a:schemeClr>
                </a:solidFill>
              </a:defRPr>
            </a:lvl7pPr>
            <a:lvl8pPr marL="3195539" indent="0" algn="ctr">
              <a:buNone/>
              <a:defRPr>
                <a:solidFill>
                  <a:schemeClr val="tx1">
                    <a:tint val="75000"/>
                  </a:schemeClr>
                </a:solidFill>
              </a:defRPr>
            </a:lvl8pPr>
            <a:lvl9pPr marL="3652043"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3A6E252-CDCD-49ED-9308-945ECCDF2721}" type="datetime1">
              <a:rPr lang="en-US" smtClean="0">
                <a:solidFill>
                  <a:srgbClr val="044F91"/>
                </a:solidFill>
              </a:rPr>
              <a:pPr/>
              <a:t>9/17/2019</a:t>
            </a:fld>
            <a:endParaRPr lang="en-US">
              <a:solidFill>
                <a:srgbClr val="044F91"/>
              </a:solidFill>
            </a:endParaRPr>
          </a:p>
        </p:txBody>
      </p:sp>
      <p:sp>
        <p:nvSpPr>
          <p:cNvPr id="5" name="Footer Placeholder 4"/>
          <p:cNvSpPr>
            <a:spLocks noGrp="1"/>
          </p:cNvSpPr>
          <p:nvPr>
            <p:ph type="ftr" sz="quarter" idx="11"/>
          </p:nvPr>
        </p:nvSpPr>
        <p:spPr/>
        <p:txBody>
          <a:bodyPr/>
          <a:lstStyle/>
          <a:p>
            <a:endParaRPr lang="en-US">
              <a:solidFill>
                <a:srgbClr val="044F91"/>
              </a:solidFill>
            </a:endParaRPr>
          </a:p>
        </p:txBody>
      </p:sp>
      <p:sp>
        <p:nvSpPr>
          <p:cNvPr id="6" name="Slide Number Placeholder 5"/>
          <p:cNvSpPr>
            <a:spLocks noGrp="1"/>
          </p:cNvSpPr>
          <p:nvPr>
            <p:ph type="sldNum" sz="quarter" idx="12"/>
          </p:nvPr>
        </p:nvSpPr>
        <p:spPr/>
        <p:txBody>
          <a:bodyPr/>
          <a:lstStyle/>
          <a:p>
            <a:r>
              <a:rPr lang="en-US" dirty="0">
                <a:solidFill>
                  <a:srgbClr val="044F91"/>
                </a:solidFill>
              </a:rPr>
              <a:t>Page </a:t>
            </a:r>
            <a:fld id="{01E16EBA-0216-4FA1-BFEC-225E79399361}" type="slidenum">
              <a:rPr lang="en-US" smtClean="0">
                <a:solidFill>
                  <a:srgbClr val="044F91"/>
                </a:solidFill>
              </a:rPr>
              <a:pPr/>
              <a:t>‹#›</a:t>
            </a:fld>
            <a:endParaRPr lang="en-US" dirty="0">
              <a:solidFill>
                <a:srgbClr val="044F91"/>
              </a:solidFill>
            </a:endParaRPr>
          </a:p>
        </p:txBody>
      </p:sp>
      <p:cxnSp>
        <p:nvCxnSpPr>
          <p:cNvPr id="8" name="Straight Connector 7"/>
          <p:cNvCxnSpPr/>
          <p:nvPr userDrawn="1"/>
        </p:nvCxnSpPr>
        <p:spPr>
          <a:xfrm>
            <a:off x="307571" y="2799678"/>
            <a:ext cx="852054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6545629"/>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5pPr marL="1766898" indent="-226200" algn="l" rtl="0" eaLnBrk="1" fontAlgn="base" hangingPunct="1">
              <a:lnSpc>
                <a:spcPct val="85000"/>
              </a:lnSpc>
              <a:spcBef>
                <a:spcPct val="15000"/>
              </a:spcBef>
              <a:spcAft>
                <a:spcPct val="0"/>
              </a:spcAft>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13BFD2-CD7C-4E72-A40F-D9A4B9F82B98}" type="datetime1">
              <a:rPr lang="en-US" smtClean="0">
                <a:solidFill>
                  <a:srgbClr val="044F91"/>
                </a:solidFill>
              </a:rPr>
              <a:pPr/>
              <a:t>9/17/2019</a:t>
            </a:fld>
            <a:endParaRPr lang="en-US">
              <a:solidFill>
                <a:srgbClr val="044F91"/>
              </a:solidFill>
            </a:endParaRPr>
          </a:p>
        </p:txBody>
      </p:sp>
      <p:sp>
        <p:nvSpPr>
          <p:cNvPr id="5" name="Footer Placeholder 4"/>
          <p:cNvSpPr>
            <a:spLocks noGrp="1"/>
          </p:cNvSpPr>
          <p:nvPr>
            <p:ph type="ftr" sz="quarter" idx="11"/>
          </p:nvPr>
        </p:nvSpPr>
        <p:spPr/>
        <p:txBody>
          <a:bodyPr/>
          <a:lstStyle/>
          <a:p>
            <a:endParaRPr lang="en-US">
              <a:solidFill>
                <a:srgbClr val="044F91"/>
              </a:solidFill>
            </a:endParaRPr>
          </a:p>
        </p:txBody>
      </p:sp>
      <p:sp>
        <p:nvSpPr>
          <p:cNvPr id="6" name="Slide Number Placeholder 5"/>
          <p:cNvSpPr>
            <a:spLocks noGrp="1"/>
          </p:cNvSpPr>
          <p:nvPr>
            <p:ph type="sldNum" sz="quarter" idx="12"/>
          </p:nvPr>
        </p:nvSpPr>
        <p:spPr/>
        <p:txBody>
          <a:bodyPr/>
          <a:lstStyle/>
          <a:p>
            <a:r>
              <a:rPr lang="en-US" dirty="0">
                <a:solidFill>
                  <a:srgbClr val="044F91"/>
                </a:solidFill>
              </a:rPr>
              <a:t>Page </a:t>
            </a:r>
            <a:fld id="{01E16EBA-0216-4FA1-BFEC-225E79399361}" type="slidenum">
              <a:rPr lang="en-US" smtClean="0">
                <a:solidFill>
                  <a:srgbClr val="044F91"/>
                </a:solidFill>
              </a:rPr>
              <a:pPr/>
              <a:t>‹#›</a:t>
            </a:fld>
            <a:endParaRPr lang="en-US" dirty="0">
              <a:solidFill>
                <a:srgbClr val="044F91"/>
              </a:solidFill>
            </a:endParaRPr>
          </a:p>
        </p:txBody>
      </p:sp>
      <p:sp>
        <p:nvSpPr>
          <p:cNvPr id="7" name="Line 38"/>
          <p:cNvSpPr>
            <a:spLocks noChangeShapeType="1"/>
          </p:cNvSpPr>
          <p:nvPr userDrawn="1"/>
        </p:nvSpPr>
        <p:spPr bwMode="auto">
          <a:xfrm>
            <a:off x="301628" y="2019860"/>
            <a:ext cx="8520545" cy="0"/>
          </a:xfrm>
          <a:prstGeom prst="line">
            <a:avLst/>
          </a:prstGeom>
          <a:noFill/>
          <a:ln w="19050">
            <a:solidFill>
              <a:schemeClr val="tx1"/>
            </a:solidFill>
            <a:round/>
            <a:headEnd/>
            <a:tailEnd/>
          </a:ln>
          <a:effectLst/>
        </p:spPr>
        <p:txBody>
          <a:bodyPr wrap="none" lIns="91301" tIns="45652" rIns="91301" bIns="45652" anchor="ctr"/>
          <a:lstStyle/>
          <a:p>
            <a:pPr algn="ctr" fontAlgn="base">
              <a:spcBef>
                <a:spcPct val="20000"/>
              </a:spcBef>
              <a:spcAft>
                <a:spcPct val="0"/>
              </a:spcAft>
              <a:buFontTx/>
              <a:buChar char="•"/>
              <a:defRPr/>
            </a:pPr>
            <a:endParaRPr lang="en-US" sz="1200">
              <a:solidFill>
                <a:srgbClr val="044F91"/>
              </a:solidFill>
              <a:cs typeface="Arial" pitchFamily="34" charset="0"/>
            </a:endParaRPr>
          </a:p>
        </p:txBody>
      </p:sp>
    </p:spTree>
    <p:extLst>
      <p:ext uri="{BB962C8B-B14F-4D97-AF65-F5344CB8AC3E}">
        <p14:creationId xmlns:p14="http://schemas.microsoft.com/office/powerpoint/2010/main" val="459819435"/>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506" indent="0">
              <a:buNone/>
              <a:defRPr sz="1800">
                <a:solidFill>
                  <a:schemeClr val="tx1">
                    <a:tint val="75000"/>
                  </a:schemeClr>
                </a:solidFill>
              </a:defRPr>
            </a:lvl2pPr>
            <a:lvl3pPr marL="913010" indent="0">
              <a:buNone/>
              <a:defRPr sz="1600">
                <a:solidFill>
                  <a:schemeClr val="tx1">
                    <a:tint val="75000"/>
                  </a:schemeClr>
                </a:solidFill>
              </a:defRPr>
            </a:lvl3pPr>
            <a:lvl4pPr marL="1369517" indent="0">
              <a:buNone/>
              <a:defRPr sz="1400">
                <a:solidFill>
                  <a:schemeClr val="tx1">
                    <a:tint val="75000"/>
                  </a:schemeClr>
                </a:solidFill>
              </a:defRPr>
            </a:lvl4pPr>
            <a:lvl5pPr marL="1826021" indent="0">
              <a:buNone/>
              <a:defRPr sz="1400">
                <a:solidFill>
                  <a:schemeClr val="tx1">
                    <a:tint val="75000"/>
                  </a:schemeClr>
                </a:solidFill>
              </a:defRPr>
            </a:lvl5pPr>
            <a:lvl6pPr marL="2282529" indent="0">
              <a:buNone/>
              <a:defRPr sz="1400">
                <a:solidFill>
                  <a:schemeClr val="tx1">
                    <a:tint val="75000"/>
                  </a:schemeClr>
                </a:solidFill>
              </a:defRPr>
            </a:lvl6pPr>
            <a:lvl7pPr marL="2739032" indent="0">
              <a:buNone/>
              <a:defRPr sz="1400">
                <a:solidFill>
                  <a:schemeClr val="tx1">
                    <a:tint val="75000"/>
                  </a:schemeClr>
                </a:solidFill>
              </a:defRPr>
            </a:lvl7pPr>
            <a:lvl8pPr marL="3195539" indent="0">
              <a:buNone/>
              <a:defRPr sz="1400">
                <a:solidFill>
                  <a:schemeClr val="tx1">
                    <a:tint val="75000"/>
                  </a:schemeClr>
                </a:solidFill>
              </a:defRPr>
            </a:lvl8pPr>
            <a:lvl9pPr marL="365204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4A399F-8096-4569-934A-A157B8A80794}" type="datetime1">
              <a:rPr lang="en-US" smtClean="0">
                <a:solidFill>
                  <a:srgbClr val="044F91"/>
                </a:solidFill>
              </a:rPr>
              <a:pPr/>
              <a:t>9/17/2019</a:t>
            </a:fld>
            <a:endParaRPr lang="en-US">
              <a:solidFill>
                <a:srgbClr val="044F91"/>
              </a:solidFill>
            </a:endParaRPr>
          </a:p>
        </p:txBody>
      </p:sp>
      <p:sp>
        <p:nvSpPr>
          <p:cNvPr id="5" name="Footer Placeholder 4"/>
          <p:cNvSpPr>
            <a:spLocks noGrp="1"/>
          </p:cNvSpPr>
          <p:nvPr>
            <p:ph type="ftr" sz="quarter" idx="11"/>
          </p:nvPr>
        </p:nvSpPr>
        <p:spPr/>
        <p:txBody>
          <a:bodyPr/>
          <a:lstStyle/>
          <a:p>
            <a:endParaRPr lang="en-US">
              <a:solidFill>
                <a:srgbClr val="044F91"/>
              </a:solidFill>
            </a:endParaRPr>
          </a:p>
        </p:txBody>
      </p:sp>
      <p:sp>
        <p:nvSpPr>
          <p:cNvPr id="6" name="Slide Number Placeholder 5"/>
          <p:cNvSpPr>
            <a:spLocks noGrp="1"/>
          </p:cNvSpPr>
          <p:nvPr>
            <p:ph type="sldNum" sz="quarter" idx="12"/>
          </p:nvPr>
        </p:nvSpPr>
        <p:spPr/>
        <p:txBody>
          <a:bodyPr/>
          <a:lstStyle/>
          <a:p>
            <a:r>
              <a:rPr lang="en-US" dirty="0">
                <a:solidFill>
                  <a:srgbClr val="044F91"/>
                </a:solidFill>
              </a:rPr>
              <a:t>Page </a:t>
            </a:r>
            <a:fld id="{01E16EBA-0216-4FA1-BFEC-225E79399361}" type="slidenum">
              <a:rPr lang="en-US" smtClean="0">
                <a:solidFill>
                  <a:srgbClr val="044F91"/>
                </a:solidFill>
              </a:rPr>
              <a:pPr/>
              <a:t>‹#›</a:t>
            </a:fld>
            <a:endParaRPr lang="en-US" dirty="0">
              <a:solidFill>
                <a:srgbClr val="044F91"/>
              </a:solidFill>
            </a:endParaRPr>
          </a:p>
        </p:txBody>
      </p:sp>
    </p:spTree>
    <p:extLst>
      <p:ext uri="{BB962C8B-B14F-4D97-AF65-F5344CB8AC3E}">
        <p14:creationId xmlns:p14="http://schemas.microsoft.com/office/powerpoint/2010/main" val="1845751185"/>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74320" y="1952513"/>
            <a:ext cx="4222865" cy="417934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952513"/>
            <a:ext cx="4222865" cy="417934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B6B60C8-CEB1-488B-A50A-EB38037F0BF7}" type="datetime1">
              <a:rPr lang="en-US" smtClean="0">
                <a:solidFill>
                  <a:srgbClr val="044F91"/>
                </a:solidFill>
              </a:rPr>
              <a:pPr/>
              <a:t>9/17/2019</a:t>
            </a:fld>
            <a:endParaRPr lang="en-US">
              <a:solidFill>
                <a:srgbClr val="044F91"/>
              </a:solidFill>
            </a:endParaRPr>
          </a:p>
        </p:txBody>
      </p:sp>
      <p:sp>
        <p:nvSpPr>
          <p:cNvPr id="6" name="Footer Placeholder 5"/>
          <p:cNvSpPr>
            <a:spLocks noGrp="1"/>
          </p:cNvSpPr>
          <p:nvPr>
            <p:ph type="ftr" sz="quarter" idx="11"/>
          </p:nvPr>
        </p:nvSpPr>
        <p:spPr/>
        <p:txBody>
          <a:bodyPr/>
          <a:lstStyle/>
          <a:p>
            <a:endParaRPr lang="en-US">
              <a:solidFill>
                <a:srgbClr val="044F91"/>
              </a:solidFill>
            </a:endParaRPr>
          </a:p>
        </p:txBody>
      </p:sp>
      <p:sp>
        <p:nvSpPr>
          <p:cNvPr id="7" name="Slide Number Placeholder 6"/>
          <p:cNvSpPr>
            <a:spLocks noGrp="1"/>
          </p:cNvSpPr>
          <p:nvPr>
            <p:ph type="sldNum" sz="quarter" idx="12"/>
          </p:nvPr>
        </p:nvSpPr>
        <p:spPr/>
        <p:txBody>
          <a:bodyPr/>
          <a:lstStyle/>
          <a:p>
            <a:r>
              <a:rPr lang="en-US" dirty="0">
                <a:solidFill>
                  <a:srgbClr val="044F91"/>
                </a:solidFill>
              </a:rPr>
              <a:t>Page </a:t>
            </a:r>
            <a:fld id="{01E16EBA-0216-4FA1-BFEC-225E79399361}" type="slidenum">
              <a:rPr lang="en-US" smtClean="0">
                <a:solidFill>
                  <a:srgbClr val="044F91"/>
                </a:solidFill>
              </a:rPr>
              <a:pPr/>
              <a:t>‹#›</a:t>
            </a:fld>
            <a:endParaRPr lang="en-US" dirty="0">
              <a:solidFill>
                <a:srgbClr val="044F91"/>
              </a:solidFill>
            </a:endParaRPr>
          </a:p>
        </p:txBody>
      </p:sp>
    </p:spTree>
    <p:extLst>
      <p:ext uri="{BB962C8B-B14F-4D97-AF65-F5344CB8AC3E}">
        <p14:creationId xmlns:p14="http://schemas.microsoft.com/office/powerpoint/2010/main" val="348469338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5641" y="2081605"/>
            <a:ext cx="4040188" cy="639762"/>
          </a:xfrm>
        </p:spPr>
        <p:txBody>
          <a:bodyPr anchor="b"/>
          <a:lstStyle>
            <a:lvl1pPr marL="0" indent="0">
              <a:buNone/>
              <a:defRPr sz="2400" b="1"/>
            </a:lvl1pPr>
            <a:lvl2pPr marL="456506" indent="0">
              <a:buNone/>
              <a:defRPr sz="2000" b="1"/>
            </a:lvl2pPr>
            <a:lvl3pPr marL="913010" indent="0">
              <a:buNone/>
              <a:defRPr sz="1800" b="1"/>
            </a:lvl3pPr>
            <a:lvl4pPr marL="1369517" indent="0">
              <a:buNone/>
              <a:defRPr sz="1600" b="1"/>
            </a:lvl4pPr>
            <a:lvl5pPr marL="1826021" indent="0">
              <a:buNone/>
              <a:defRPr sz="1600" b="1"/>
            </a:lvl5pPr>
            <a:lvl6pPr marL="2282529" indent="0">
              <a:buNone/>
              <a:defRPr sz="1600" b="1"/>
            </a:lvl6pPr>
            <a:lvl7pPr marL="2739032" indent="0">
              <a:buNone/>
              <a:defRPr sz="1600" b="1"/>
            </a:lvl7pPr>
            <a:lvl8pPr marL="3195539" indent="0">
              <a:buNone/>
              <a:defRPr sz="1600" b="1"/>
            </a:lvl8pPr>
            <a:lvl9pPr marL="365204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759337"/>
            <a:ext cx="4040188" cy="33725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38" y="2081605"/>
            <a:ext cx="4041775" cy="639762"/>
          </a:xfrm>
        </p:spPr>
        <p:txBody>
          <a:bodyPr anchor="b"/>
          <a:lstStyle>
            <a:lvl1pPr marL="0" indent="0">
              <a:buNone/>
              <a:defRPr sz="2400" b="1"/>
            </a:lvl1pPr>
            <a:lvl2pPr marL="456506" indent="0">
              <a:buNone/>
              <a:defRPr sz="2000" b="1"/>
            </a:lvl2pPr>
            <a:lvl3pPr marL="913010" indent="0">
              <a:buNone/>
              <a:defRPr sz="1800" b="1"/>
            </a:lvl3pPr>
            <a:lvl4pPr marL="1369517" indent="0">
              <a:buNone/>
              <a:defRPr sz="1600" b="1"/>
            </a:lvl4pPr>
            <a:lvl5pPr marL="1826021" indent="0">
              <a:buNone/>
              <a:defRPr sz="1600" b="1"/>
            </a:lvl5pPr>
            <a:lvl6pPr marL="2282529" indent="0">
              <a:buNone/>
              <a:defRPr sz="1600" b="1"/>
            </a:lvl6pPr>
            <a:lvl7pPr marL="2739032" indent="0">
              <a:buNone/>
              <a:defRPr sz="1600" b="1"/>
            </a:lvl7pPr>
            <a:lvl8pPr marL="3195539" indent="0">
              <a:buNone/>
              <a:defRPr sz="1600" b="1"/>
            </a:lvl8pPr>
            <a:lvl9pPr marL="365204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8" y="2759337"/>
            <a:ext cx="4041775" cy="33725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6BA97D-76FE-409D-848E-EA48B58E0399}" type="datetime1">
              <a:rPr lang="en-US" smtClean="0">
                <a:solidFill>
                  <a:srgbClr val="044F91"/>
                </a:solidFill>
              </a:rPr>
              <a:pPr/>
              <a:t>9/17/2019</a:t>
            </a:fld>
            <a:endParaRPr lang="en-US">
              <a:solidFill>
                <a:srgbClr val="044F91"/>
              </a:solidFill>
            </a:endParaRPr>
          </a:p>
        </p:txBody>
      </p:sp>
      <p:sp>
        <p:nvSpPr>
          <p:cNvPr id="8" name="Footer Placeholder 7"/>
          <p:cNvSpPr>
            <a:spLocks noGrp="1"/>
          </p:cNvSpPr>
          <p:nvPr>
            <p:ph type="ftr" sz="quarter" idx="11"/>
          </p:nvPr>
        </p:nvSpPr>
        <p:spPr/>
        <p:txBody>
          <a:bodyPr/>
          <a:lstStyle/>
          <a:p>
            <a:endParaRPr lang="en-US">
              <a:solidFill>
                <a:srgbClr val="044F91"/>
              </a:solidFill>
            </a:endParaRPr>
          </a:p>
        </p:txBody>
      </p:sp>
      <p:sp>
        <p:nvSpPr>
          <p:cNvPr id="9" name="Slide Number Placeholder 8"/>
          <p:cNvSpPr>
            <a:spLocks noGrp="1"/>
          </p:cNvSpPr>
          <p:nvPr>
            <p:ph type="sldNum" sz="quarter" idx="12"/>
          </p:nvPr>
        </p:nvSpPr>
        <p:spPr/>
        <p:txBody>
          <a:bodyPr/>
          <a:lstStyle/>
          <a:p>
            <a:r>
              <a:rPr lang="en-US" dirty="0">
                <a:solidFill>
                  <a:srgbClr val="044F91"/>
                </a:solidFill>
              </a:rPr>
              <a:t>Page </a:t>
            </a:r>
            <a:fld id="{01E16EBA-0216-4FA1-BFEC-225E79399361}" type="slidenum">
              <a:rPr lang="en-US" smtClean="0">
                <a:solidFill>
                  <a:srgbClr val="044F91"/>
                </a:solidFill>
              </a:rPr>
              <a:pPr/>
              <a:t>‹#›</a:t>
            </a:fld>
            <a:endParaRPr lang="en-US" dirty="0">
              <a:solidFill>
                <a:srgbClr val="044F91"/>
              </a:solidFill>
            </a:endParaRPr>
          </a:p>
        </p:txBody>
      </p:sp>
    </p:spTree>
    <p:extLst>
      <p:ext uri="{BB962C8B-B14F-4D97-AF65-F5344CB8AC3E}">
        <p14:creationId xmlns:p14="http://schemas.microsoft.com/office/powerpoint/2010/main" val="35423561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AF0598-38C4-42DD-94B1-64DA6D2394C8}" type="datetime1">
              <a:rPr lang="en-US" smtClean="0">
                <a:solidFill>
                  <a:srgbClr val="044F91"/>
                </a:solidFill>
              </a:rPr>
              <a:pPr/>
              <a:t>9/17/2019</a:t>
            </a:fld>
            <a:endParaRPr lang="en-US">
              <a:solidFill>
                <a:srgbClr val="044F91"/>
              </a:solidFill>
            </a:endParaRPr>
          </a:p>
        </p:txBody>
      </p:sp>
      <p:sp>
        <p:nvSpPr>
          <p:cNvPr id="4" name="Footer Placeholder 3"/>
          <p:cNvSpPr>
            <a:spLocks noGrp="1"/>
          </p:cNvSpPr>
          <p:nvPr>
            <p:ph type="ftr" sz="quarter" idx="11"/>
          </p:nvPr>
        </p:nvSpPr>
        <p:spPr/>
        <p:txBody>
          <a:bodyPr/>
          <a:lstStyle/>
          <a:p>
            <a:endParaRPr lang="en-US">
              <a:solidFill>
                <a:srgbClr val="044F91"/>
              </a:solidFill>
            </a:endParaRPr>
          </a:p>
        </p:txBody>
      </p:sp>
      <p:sp>
        <p:nvSpPr>
          <p:cNvPr id="5" name="Slide Number Placeholder 4"/>
          <p:cNvSpPr>
            <a:spLocks noGrp="1"/>
          </p:cNvSpPr>
          <p:nvPr>
            <p:ph type="sldNum" sz="quarter" idx="12"/>
          </p:nvPr>
        </p:nvSpPr>
        <p:spPr/>
        <p:txBody>
          <a:bodyPr/>
          <a:lstStyle/>
          <a:p>
            <a:fld id="{01E16EBA-0216-4FA1-BFEC-225E79399361}" type="slidenum">
              <a:rPr lang="en-US" smtClean="0">
                <a:solidFill>
                  <a:srgbClr val="044F91"/>
                </a:solidFill>
              </a:rPr>
              <a:pPr/>
              <a:t>‹#›</a:t>
            </a:fld>
            <a:endParaRPr lang="en-US" dirty="0">
              <a:solidFill>
                <a:srgbClr val="044F91"/>
              </a:solidFill>
            </a:endParaRPr>
          </a:p>
        </p:txBody>
      </p:sp>
    </p:spTree>
    <p:extLst>
      <p:ext uri="{BB962C8B-B14F-4D97-AF65-F5344CB8AC3E}">
        <p14:creationId xmlns:p14="http://schemas.microsoft.com/office/powerpoint/2010/main" val="11044222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362896-A302-4E6C-AE71-66B05BD88F44}" type="datetime1">
              <a:rPr lang="en-US" smtClean="0">
                <a:solidFill>
                  <a:srgbClr val="044F91"/>
                </a:solidFill>
              </a:rPr>
              <a:pPr/>
              <a:t>9/17/2019</a:t>
            </a:fld>
            <a:endParaRPr lang="en-US">
              <a:solidFill>
                <a:srgbClr val="044F91"/>
              </a:solidFill>
            </a:endParaRPr>
          </a:p>
        </p:txBody>
      </p:sp>
      <p:sp>
        <p:nvSpPr>
          <p:cNvPr id="3" name="Footer Placeholder 2"/>
          <p:cNvSpPr>
            <a:spLocks noGrp="1"/>
          </p:cNvSpPr>
          <p:nvPr>
            <p:ph type="ftr" sz="quarter" idx="11"/>
          </p:nvPr>
        </p:nvSpPr>
        <p:spPr/>
        <p:txBody>
          <a:bodyPr/>
          <a:lstStyle/>
          <a:p>
            <a:endParaRPr lang="en-US">
              <a:solidFill>
                <a:srgbClr val="044F91"/>
              </a:solidFill>
            </a:endParaRPr>
          </a:p>
        </p:txBody>
      </p:sp>
      <p:sp>
        <p:nvSpPr>
          <p:cNvPr id="4" name="Slide Number Placeholder 3"/>
          <p:cNvSpPr>
            <a:spLocks noGrp="1"/>
          </p:cNvSpPr>
          <p:nvPr>
            <p:ph type="sldNum" sz="quarter" idx="12"/>
          </p:nvPr>
        </p:nvSpPr>
        <p:spPr/>
        <p:txBody>
          <a:bodyPr/>
          <a:lstStyle/>
          <a:p>
            <a:r>
              <a:rPr lang="en-US" dirty="0">
                <a:solidFill>
                  <a:srgbClr val="044F91"/>
                </a:solidFill>
              </a:rPr>
              <a:t>Page </a:t>
            </a:r>
            <a:fld id="{01E16EBA-0216-4FA1-BFEC-225E79399361}" type="slidenum">
              <a:rPr lang="en-US" smtClean="0">
                <a:solidFill>
                  <a:srgbClr val="044F91"/>
                </a:solidFill>
              </a:rPr>
              <a:pPr/>
              <a:t>‹#›</a:t>
            </a:fld>
            <a:endParaRPr lang="en-US" dirty="0">
              <a:solidFill>
                <a:srgbClr val="044F91"/>
              </a:solidFill>
            </a:endParaRPr>
          </a:p>
        </p:txBody>
      </p:sp>
      <p:sp>
        <p:nvSpPr>
          <p:cNvPr id="5" name="Title 1"/>
          <p:cNvSpPr>
            <a:spLocks noGrp="1"/>
          </p:cNvSpPr>
          <p:nvPr>
            <p:ph type="title"/>
          </p:nvPr>
        </p:nvSpPr>
        <p:spPr>
          <a:xfrm>
            <a:off x="299258" y="992395"/>
            <a:ext cx="8520545" cy="911711"/>
          </a:xfrm>
        </p:spPr>
        <p:txBody>
          <a:bodyPr/>
          <a:lstStyle/>
          <a:p>
            <a:r>
              <a:rPr lang="en-US"/>
              <a:t>Click to edit Master title style</a:t>
            </a:r>
          </a:p>
        </p:txBody>
      </p:sp>
      <p:sp>
        <p:nvSpPr>
          <p:cNvPr id="6" name="Content Placeholder 2"/>
          <p:cNvSpPr>
            <a:spLocks noGrp="1"/>
          </p:cNvSpPr>
          <p:nvPr>
            <p:ph idx="1"/>
          </p:nvPr>
        </p:nvSpPr>
        <p:spPr>
          <a:xfrm>
            <a:off x="299258" y="2097741"/>
            <a:ext cx="8520545" cy="42277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txBox="1">
            <a:spLocks/>
          </p:cNvSpPr>
          <p:nvPr userDrawn="1"/>
        </p:nvSpPr>
        <p:spPr>
          <a:xfrm>
            <a:off x="307571" y="6406181"/>
            <a:ext cx="1870364" cy="306593"/>
          </a:xfrm>
          <a:prstGeom prst="rect">
            <a:avLst/>
          </a:prstGeom>
        </p:spPr>
        <p:txBody>
          <a:bodyPr vert="horz" lIns="91301" tIns="45652" rIns="91301" bIns="45652" rtlCol="0" anchor="ctr"/>
          <a:lstStyle/>
          <a:p>
            <a:pPr defTabSz="913010">
              <a:defRPr/>
            </a:pPr>
            <a:fld id="{B6CAB80B-39B1-40A9-9D70-E337B97384B5}" type="datetimeFigureOut">
              <a:rPr lang="en-US" sz="1400">
                <a:solidFill>
                  <a:srgbClr val="044F91"/>
                </a:solidFill>
                <a:cs typeface="Arial" pitchFamily="34" charset="0"/>
              </a:rPr>
              <a:pPr defTabSz="913010">
                <a:defRPr/>
              </a:pPr>
              <a:t>9/17/2019</a:t>
            </a:fld>
            <a:endParaRPr lang="en-US" sz="1400" dirty="0">
              <a:solidFill>
                <a:srgbClr val="044F91"/>
              </a:solidFill>
              <a:cs typeface="Arial" pitchFamily="34" charset="0"/>
            </a:endParaRPr>
          </a:p>
        </p:txBody>
      </p:sp>
      <p:sp>
        <p:nvSpPr>
          <p:cNvPr id="8" name="Slide Number Placeholder 5"/>
          <p:cNvSpPr txBox="1">
            <a:spLocks/>
          </p:cNvSpPr>
          <p:nvPr userDrawn="1"/>
        </p:nvSpPr>
        <p:spPr>
          <a:xfrm>
            <a:off x="6691745" y="6406182"/>
            <a:ext cx="2133600" cy="314661"/>
          </a:xfrm>
          <a:prstGeom prst="rect">
            <a:avLst/>
          </a:prstGeom>
        </p:spPr>
        <p:txBody>
          <a:bodyPr vert="horz" lIns="91301" tIns="45652" rIns="91301" bIns="45652" rtlCol="0" anchor="ctr"/>
          <a:lstStyle/>
          <a:p>
            <a:pPr algn="r" defTabSz="913010">
              <a:defRPr/>
            </a:pPr>
            <a:endParaRPr lang="en-US" sz="1400" dirty="0">
              <a:solidFill>
                <a:srgbClr val="044F91"/>
              </a:solidFill>
              <a:cs typeface="Arial" pitchFamily="34" charset="0"/>
            </a:endParaRPr>
          </a:p>
        </p:txBody>
      </p:sp>
      <p:sp>
        <p:nvSpPr>
          <p:cNvPr id="9" name="Line 38"/>
          <p:cNvSpPr>
            <a:spLocks noChangeShapeType="1"/>
          </p:cNvSpPr>
          <p:nvPr userDrawn="1"/>
        </p:nvSpPr>
        <p:spPr bwMode="auto">
          <a:xfrm>
            <a:off x="301628" y="2019860"/>
            <a:ext cx="8520545" cy="0"/>
          </a:xfrm>
          <a:prstGeom prst="line">
            <a:avLst/>
          </a:prstGeom>
          <a:noFill/>
          <a:ln w="19050">
            <a:solidFill>
              <a:schemeClr val="tx1"/>
            </a:solidFill>
            <a:round/>
            <a:headEnd/>
            <a:tailEnd/>
          </a:ln>
          <a:effectLst/>
        </p:spPr>
        <p:txBody>
          <a:bodyPr wrap="none" lIns="91301" tIns="45652" rIns="91301" bIns="45652" anchor="ctr"/>
          <a:lstStyle/>
          <a:p>
            <a:pPr algn="ctr" fontAlgn="base">
              <a:spcBef>
                <a:spcPct val="20000"/>
              </a:spcBef>
              <a:spcAft>
                <a:spcPct val="0"/>
              </a:spcAft>
              <a:buFontTx/>
              <a:buChar char="•"/>
              <a:defRPr/>
            </a:pPr>
            <a:endParaRPr lang="en-US" sz="1200">
              <a:solidFill>
                <a:srgbClr val="044F91"/>
              </a:solidFill>
              <a:cs typeface="Arial" pitchFamily="34" charset="0"/>
            </a:endParaRPr>
          </a:p>
        </p:txBody>
      </p:sp>
    </p:spTree>
    <p:extLst>
      <p:ext uri="{BB962C8B-B14F-4D97-AF65-F5344CB8AC3E}">
        <p14:creationId xmlns:p14="http://schemas.microsoft.com/office/powerpoint/2010/main" val="2455170321"/>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1145689"/>
            <a:ext cx="3008313"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1145689"/>
            <a:ext cx="5111750" cy="500230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4" y="2355925"/>
            <a:ext cx="3008313" cy="3775934"/>
          </a:xfrm>
        </p:spPr>
        <p:txBody>
          <a:bodyPr/>
          <a:lstStyle>
            <a:lvl1pPr marL="0" indent="0">
              <a:buNone/>
              <a:defRPr sz="1400"/>
            </a:lvl1pPr>
            <a:lvl2pPr marL="456506" indent="0">
              <a:buNone/>
              <a:defRPr sz="1200"/>
            </a:lvl2pPr>
            <a:lvl3pPr marL="913010" indent="0">
              <a:buNone/>
              <a:defRPr sz="1000"/>
            </a:lvl3pPr>
            <a:lvl4pPr marL="1369517" indent="0">
              <a:buNone/>
              <a:defRPr sz="900"/>
            </a:lvl4pPr>
            <a:lvl5pPr marL="1826021" indent="0">
              <a:buNone/>
              <a:defRPr sz="900"/>
            </a:lvl5pPr>
            <a:lvl6pPr marL="2282529" indent="0">
              <a:buNone/>
              <a:defRPr sz="900"/>
            </a:lvl6pPr>
            <a:lvl7pPr marL="2739032" indent="0">
              <a:buNone/>
              <a:defRPr sz="900"/>
            </a:lvl7pPr>
            <a:lvl8pPr marL="3195539" indent="0">
              <a:buNone/>
              <a:defRPr sz="900"/>
            </a:lvl8pPr>
            <a:lvl9pPr marL="365204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8B5F5C-080C-4D7A-BC82-AB042600D59D}" type="datetime1">
              <a:rPr lang="en-US" smtClean="0">
                <a:solidFill>
                  <a:srgbClr val="044F91"/>
                </a:solidFill>
              </a:rPr>
              <a:pPr/>
              <a:t>9/17/2019</a:t>
            </a:fld>
            <a:endParaRPr lang="en-US">
              <a:solidFill>
                <a:srgbClr val="044F91"/>
              </a:solidFill>
            </a:endParaRPr>
          </a:p>
        </p:txBody>
      </p:sp>
      <p:sp>
        <p:nvSpPr>
          <p:cNvPr id="6" name="Footer Placeholder 5"/>
          <p:cNvSpPr>
            <a:spLocks noGrp="1"/>
          </p:cNvSpPr>
          <p:nvPr>
            <p:ph type="ftr" sz="quarter" idx="11"/>
          </p:nvPr>
        </p:nvSpPr>
        <p:spPr/>
        <p:txBody>
          <a:bodyPr/>
          <a:lstStyle/>
          <a:p>
            <a:endParaRPr lang="en-US">
              <a:solidFill>
                <a:srgbClr val="044F91"/>
              </a:solidFill>
            </a:endParaRPr>
          </a:p>
        </p:txBody>
      </p:sp>
      <p:sp>
        <p:nvSpPr>
          <p:cNvPr id="7" name="Slide Number Placeholder 6"/>
          <p:cNvSpPr>
            <a:spLocks noGrp="1"/>
          </p:cNvSpPr>
          <p:nvPr>
            <p:ph type="sldNum" sz="quarter" idx="12"/>
          </p:nvPr>
        </p:nvSpPr>
        <p:spPr/>
        <p:txBody>
          <a:bodyPr/>
          <a:lstStyle/>
          <a:p>
            <a:r>
              <a:rPr lang="en-US" dirty="0">
                <a:solidFill>
                  <a:srgbClr val="044F91"/>
                </a:solidFill>
              </a:rPr>
              <a:t>Page </a:t>
            </a:r>
            <a:fld id="{01E16EBA-0216-4FA1-BFEC-225E79399361}" type="slidenum">
              <a:rPr lang="en-US" smtClean="0">
                <a:solidFill>
                  <a:srgbClr val="044F91"/>
                </a:solidFill>
              </a:rPr>
              <a:pPr/>
              <a:t>‹#›</a:t>
            </a:fld>
            <a:endParaRPr lang="en-US" dirty="0">
              <a:solidFill>
                <a:srgbClr val="044F91"/>
              </a:solidFill>
            </a:endParaRPr>
          </a:p>
        </p:txBody>
      </p:sp>
    </p:spTree>
    <p:extLst>
      <p:ext uri="{BB962C8B-B14F-4D97-AF65-F5344CB8AC3E}">
        <p14:creationId xmlns:p14="http://schemas.microsoft.com/office/powerpoint/2010/main" val="194395797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008531"/>
            <a:ext cx="5486400" cy="3719456"/>
          </a:xfrm>
        </p:spPr>
        <p:txBody>
          <a:bodyPr/>
          <a:lstStyle>
            <a:lvl1pPr marL="0" indent="0">
              <a:buNone/>
              <a:defRPr sz="3200"/>
            </a:lvl1pPr>
            <a:lvl2pPr marL="456506" indent="0">
              <a:buNone/>
              <a:defRPr sz="2800"/>
            </a:lvl2pPr>
            <a:lvl3pPr marL="913010" indent="0">
              <a:buNone/>
              <a:defRPr sz="2400"/>
            </a:lvl3pPr>
            <a:lvl4pPr marL="1369517" indent="0">
              <a:buNone/>
              <a:defRPr sz="2000"/>
            </a:lvl4pPr>
            <a:lvl5pPr marL="1826021" indent="0">
              <a:buNone/>
              <a:defRPr sz="2000"/>
            </a:lvl5pPr>
            <a:lvl6pPr marL="2282529" indent="0">
              <a:buNone/>
              <a:defRPr sz="2000"/>
            </a:lvl6pPr>
            <a:lvl7pPr marL="2739032" indent="0">
              <a:buNone/>
              <a:defRPr sz="2000"/>
            </a:lvl7pPr>
            <a:lvl8pPr marL="3195539" indent="0">
              <a:buNone/>
              <a:defRPr sz="2000"/>
            </a:lvl8pPr>
            <a:lvl9pPr marL="3652043"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506" indent="0">
              <a:buNone/>
              <a:defRPr sz="1200"/>
            </a:lvl2pPr>
            <a:lvl3pPr marL="913010" indent="0">
              <a:buNone/>
              <a:defRPr sz="1000"/>
            </a:lvl3pPr>
            <a:lvl4pPr marL="1369517" indent="0">
              <a:buNone/>
              <a:defRPr sz="900"/>
            </a:lvl4pPr>
            <a:lvl5pPr marL="1826021" indent="0">
              <a:buNone/>
              <a:defRPr sz="900"/>
            </a:lvl5pPr>
            <a:lvl6pPr marL="2282529" indent="0">
              <a:buNone/>
              <a:defRPr sz="900"/>
            </a:lvl6pPr>
            <a:lvl7pPr marL="2739032" indent="0">
              <a:buNone/>
              <a:defRPr sz="900"/>
            </a:lvl7pPr>
            <a:lvl8pPr marL="3195539" indent="0">
              <a:buNone/>
              <a:defRPr sz="900"/>
            </a:lvl8pPr>
            <a:lvl9pPr marL="365204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A1E4B9-8FB4-442C-9F6B-762D21F27E18}" type="datetime1">
              <a:rPr lang="en-US" smtClean="0">
                <a:solidFill>
                  <a:srgbClr val="044F91"/>
                </a:solidFill>
              </a:rPr>
              <a:pPr/>
              <a:t>9/17/2019</a:t>
            </a:fld>
            <a:endParaRPr lang="en-US">
              <a:solidFill>
                <a:srgbClr val="044F91"/>
              </a:solidFill>
            </a:endParaRPr>
          </a:p>
        </p:txBody>
      </p:sp>
      <p:sp>
        <p:nvSpPr>
          <p:cNvPr id="6" name="Footer Placeholder 5"/>
          <p:cNvSpPr>
            <a:spLocks noGrp="1"/>
          </p:cNvSpPr>
          <p:nvPr>
            <p:ph type="ftr" sz="quarter" idx="11"/>
          </p:nvPr>
        </p:nvSpPr>
        <p:spPr/>
        <p:txBody>
          <a:bodyPr/>
          <a:lstStyle/>
          <a:p>
            <a:endParaRPr lang="en-US">
              <a:solidFill>
                <a:srgbClr val="044F91"/>
              </a:solidFill>
            </a:endParaRPr>
          </a:p>
        </p:txBody>
      </p:sp>
      <p:sp>
        <p:nvSpPr>
          <p:cNvPr id="7" name="Slide Number Placeholder 6"/>
          <p:cNvSpPr>
            <a:spLocks noGrp="1"/>
          </p:cNvSpPr>
          <p:nvPr>
            <p:ph type="sldNum" sz="quarter" idx="12"/>
          </p:nvPr>
        </p:nvSpPr>
        <p:spPr/>
        <p:txBody>
          <a:bodyPr/>
          <a:lstStyle/>
          <a:p>
            <a:r>
              <a:rPr lang="en-US" dirty="0">
                <a:solidFill>
                  <a:srgbClr val="044F91"/>
                </a:solidFill>
              </a:rPr>
              <a:t>Page </a:t>
            </a:r>
            <a:fld id="{01E16EBA-0216-4FA1-BFEC-225E79399361}" type="slidenum">
              <a:rPr lang="en-US" smtClean="0">
                <a:solidFill>
                  <a:srgbClr val="044F91"/>
                </a:solidFill>
              </a:rPr>
              <a:pPr/>
              <a:t>‹#›</a:t>
            </a:fld>
            <a:endParaRPr lang="en-US" dirty="0">
              <a:solidFill>
                <a:srgbClr val="044F91"/>
              </a:solidFill>
            </a:endParaRPr>
          </a:p>
        </p:txBody>
      </p:sp>
    </p:spTree>
    <p:extLst>
      <p:ext uri="{BB962C8B-B14F-4D97-AF65-F5344CB8AC3E}">
        <p14:creationId xmlns:p14="http://schemas.microsoft.com/office/powerpoint/2010/main" val="151272063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C03D64-A88C-40C0-A6EA-9B69CAA6FF38}" type="datetime1">
              <a:rPr lang="en-US" smtClean="0">
                <a:solidFill>
                  <a:srgbClr val="044F91"/>
                </a:solidFill>
              </a:rPr>
              <a:pPr/>
              <a:t>9/17/2019</a:t>
            </a:fld>
            <a:endParaRPr lang="en-US">
              <a:solidFill>
                <a:srgbClr val="044F91"/>
              </a:solidFill>
            </a:endParaRPr>
          </a:p>
        </p:txBody>
      </p:sp>
      <p:sp>
        <p:nvSpPr>
          <p:cNvPr id="5" name="Footer Placeholder 4"/>
          <p:cNvSpPr>
            <a:spLocks noGrp="1"/>
          </p:cNvSpPr>
          <p:nvPr>
            <p:ph type="ftr" sz="quarter" idx="11"/>
          </p:nvPr>
        </p:nvSpPr>
        <p:spPr/>
        <p:txBody>
          <a:bodyPr/>
          <a:lstStyle/>
          <a:p>
            <a:endParaRPr lang="en-US">
              <a:solidFill>
                <a:srgbClr val="044F91"/>
              </a:solidFill>
            </a:endParaRPr>
          </a:p>
        </p:txBody>
      </p:sp>
      <p:sp>
        <p:nvSpPr>
          <p:cNvPr id="6" name="Slide Number Placeholder 5"/>
          <p:cNvSpPr>
            <a:spLocks noGrp="1"/>
          </p:cNvSpPr>
          <p:nvPr>
            <p:ph type="sldNum" sz="quarter" idx="12"/>
          </p:nvPr>
        </p:nvSpPr>
        <p:spPr/>
        <p:txBody>
          <a:bodyPr/>
          <a:lstStyle/>
          <a:p>
            <a:r>
              <a:rPr lang="en-US" dirty="0">
                <a:solidFill>
                  <a:srgbClr val="044F91"/>
                </a:solidFill>
              </a:rPr>
              <a:t>Page </a:t>
            </a:r>
            <a:fld id="{01E16EBA-0216-4FA1-BFEC-225E79399361}" type="slidenum">
              <a:rPr lang="en-US" smtClean="0">
                <a:solidFill>
                  <a:srgbClr val="044F91"/>
                </a:solidFill>
              </a:rPr>
              <a:pPr/>
              <a:t>‹#›</a:t>
            </a:fld>
            <a:endParaRPr lang="en-US" dirty="0">
              <a:solidFill>
                <a:srgbClr val="044F91"/>
              </a:solidFill>
            </a:endParaRPr>
          </a:p>
        </p:txBody>
      </p:sp>
    </p:spTree>
    <p:extLst>
      <p:ext uri="{BB962C8B-B14F-4D97-AF65-F5344CB8AC3E}">
        <p14:creationId xmlns:p14="http://schemas.microsoft.com/office/powerpoint/2010/main" val="31372450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2E33CE-B680-488E-9B5F-E783308BB3D9}" type="datetimeFigureOut">
              <a:rPr lang="en-US" smtClean="0"/>
              <a:t>9/17/2019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8A11D5E-AEE0-421C-9EF7-59958261D7F7}" type="slidenum">
              <a:rPr lang="en-US" smtClean="0"/>
              <a:t>‹#›</a:t>
            </a:fld>
            <a:endParaRPr lang="en-US" dirty="0"/>
          </a:p>
        </p:txBody>
      </p:sp>
    </p:spTree>
    <p:extLst>
      <p:ext uri="{BB962C8B-B14F-4D97-AF65-F5344CB8AC3E}">
        <p14:creationId xmlns:p14="http://schemas.microsoft.com/office/powerpoint/2010/main" val="3364874085"/>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73075"/>
            <a:ext cx="2057400" cy="505071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073075"/>
            <a:ext cx="6019800" cy="50345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66FE05-D50B-41EF-BCC8-7E1756F38852}" type="datetime1">
              <a:rPr lang="en-US" smtClean="0">
                <a:solidFill>
                  <a:srgbClr val="044F91"/>
                </a:solidFill>
              </a:rPr>
              <a:pPr/>
              <a:t>9/17/2019</a:t>
            </a:fld>
            <a:endParaRPr lang="en-US">
              <a:solidFill>
                <a:srgbClr val="044F91"/>
              </a:solidFill>
            </a:endParaRPr>
          </a:p>
        </p:txBody>
      </p:sp>
      <p:sp>
        <p:nvSpPr>
          <p:cNvPr id="5" name="Footer Placeholder 4"/>
          <p:cNvSpPr>
            <a:spLocks noGrp="1"/>
          </p:cNvSpPr>
          <p:nvPr>
            <p:ph type="ftr" sz="quarter" idx="11"/>
          </p:nvPr>
        </p:nvSpPr>
        <p:spPr/>
        <p:txBody>
          <a:bodyPr/>
          <a:lstStyle/>
          <a:p>
            <a:endParaRPr lang="en-US">
              <a:solidFill>
                <a:srgbClr val="044F91"/>
              </a:solidFill>
            </a:endParaRPr>
          </a:p>
        </p:txBody>
      </p:sp>
      <p:sp>
        <p:nvSpPr>
          <p:cNvPr id="6" name="Slide Number Placeholder 5"/>
          <p:cNvSpPr>
            <a:spLocks noGrp="1"/>
          </p:cNvSpPr>
          <p:nvPr>
            <p:ph type="sldNum" sz="quarter" idx="12"/>
          </p:nvPr>
        </p:nvSpPr>
        <p:spPr/>
        <p:txBody>
          <a:bodyPr/>
          <a:lstStyle/>
          <a:p>
            <a:r>
              <a:rPr lang="en-US" dirty="0">
                <a:solidFill>
                  <a:srgbClr val="044F91"/>
                </a:solidFill>
              </a:rPr>
              <a:t>Page </a:t>
            </a:r>
            <a:fld id="{01E16EBA-0216-4FA1-BFEC-225E79399361}" type="slidenum">
              <a:rPr lang="en-US" smtClean="0">
                <a:solidFill>
                  <a:srgbClr val="044F91"/>
                </a:solidFill>
              </a:rPr>
              <a:pPr/>
              <a:t>‹#›</a:t>
            </a:fld>
            <a:endParaRPr lang="en-US" dirty="0">
              <a:solidFill>
                <a:srgbClr val="044F91"/>
              </a:solidFill>
            </a:endParaRPr>
          </a:p>
        </p:txBody>
      </p:sp>
    </p:spTree>
    <p:extLst>
      <p:ext uri="{BB962C8B-B14F-4D97-AF65-F5344CB8AC3E}">
        <p14:creationId xmlns:p14="http://schemas.microsoft.com/office/powerpoint/2010/main" val="754289685"/>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a:t>Click to edit Master title style</a:t>
            </a:r>
          </a:p>
        </p:txBody>
      </p:sp>
      <p:sp>
        <p:nvSpPr>
          <p:cNvPr id="3" name="Content Placeholder 2"/>
          <p:cNvSpPr>
            <a:spLocks noGrp="1"/>
          </p:cNvSpPr>
          <p:nvPr>
            <p:ph idx="1"/>
          </p:nvPr>
        </p:nvSpPr>
        <p:spPr>
          <a:xfrm>
            <a:off x="274320" y="2081617"/>
            <a:ext cx="8337665" cy="2542095"/>
          </a:xfrm>
          <a:noFill/>
          <a:ln w="9525">
            <a:noFill/>
            <a:miter lim="800000"/>
            <a:headEnd/>
            <a:tailEnd/>
          </a:ln>
          <a:effectLst/>
        </p:spPr>
        <p:txBody>
          <a:bodyPr lIns="91262" tIns="45632" rIns="91262" bIns="45632" numCol="6">
            <a:spAutoFit/>
          </a:bodyPr>
          <a:lstStyle>
            <a:lvl1pPr algn="l" defTabSz="913218" rtl="0" fontAlgn="base">
              <a:lnSpc>
                <a:spcPts val="718"/>
              </a:lnSpc>
              <a:spcAft>
                <a:spcPct val="0"/>
              </a:spcAft>
              <a:buNone/>
              <a:defRPr lang="en-US" sz="800" b="1" kern="1200" smtClean="0">
                <a:solidFill>
                  <a:schemeClr val="tx1"/>
                </a:solidFill>
                <a:latin typeface="Arial" pitchFamily="34" charset="0"/>
                <a:ea typeface="+mn-ea"/>
                <a:cs typeface="Arial" pitchFamily="34" charset="0"/>
              </a:defRPr>
            </a:lvl1pPr>
            <a:lvl2pPr algn="l" defTabSz="913218" rtl="0" fontAlgn="base">
              <a:lnSpc>
                <a:spcPts val="718"/>
              </a:lnSpc>
              <a:spcAft>
                <a:spcPct val="0"/>
              </a:spcAft>
              <a:buNone/>
              <a:defRPr lang="en-US" sz="800" b="0" kern="1200" smtClean="0">
                <a:solidFill>
                  <a:schemeClr val="tx1"/>
                </a:solidFill>
                <a:latin typeface="Arial" pitchFamily="34" charset="0"/>
                <a:ea typeface="+mn-ea"/>
                <a:cs typeface="Arial" pitchFamily="34" charset="0"/>
              </a:defRPr>
            </a:lvl2pPr>
            <a:lvl3pPr algn="l" defTabSz="913218" rtl="0" fontAlgn="base">
              <a:lnSpc>
                <a:spcPts val="718"/>
              </a:lnSpc>
              <a:spcAft>
                <a:spcPct val="0"/>
              </a:spcAft>
              <a:buNone/>
              <a:defRPr lang="en-US" sz="800" b="0" kern="1200" smtClean="0">
                <a:solidFill>
                  <a:schemeClr val="tx1"/>
                </a:solidFill>
                <a:latin typeface="Arial" pitchFamily="34" charset="0"/>
                <a:ea typeface="+mn-ea"/>
                <a:cs typeface="Arial" pitchFamily="34" charset="0"/>
              </a:defRPr>
            </a:lvl3pPr>
            <a:lvl4pPr algn="l" defTabSz="913218" rtl="0" fontAlgn="base">
              <a:lnSpc>
                <a:spcPts val="718"/>
              </a:lnSpc>
              <a:spcAft>
                <a:spcPct val="0"/>
              </a:spcAft>
              <a:buNone/>
              <a:defRPr lang="en-US" sz="800" b="0" kern="1200" smtClean="0">
                <a:solidFill>
                  <a:schemeClr val="tx1"/>
                </a:solidFill>
                <a:latin typeface="Arial" pitchFamily="34" charset="0"/>
                <a:ea typeface="+mn-ea"/>
                <a:cs typeface="Arial" pitchFamily="34" charset="0"/>
              </a:defRPr>
            </a:lvl4pPr>
            <a:lvl5pPr algn="l" defTabSz="913218" rtl="0" fontAlgn="base">
              <a:lnSpc>
                <a:spcPts val="718"/>
              </a:lnSpc>
              <a:spcAft>
                <a:spcPct val="0"/>
              </a:spcAft>
              <a:buNone/>
              <a:defRPr lang="en-US" sz="800" b="0" kern="1200" dirty="0">
                <a:solidFill>
                  <a:schemeClr val="tx1"/>
                </a:solidFill>
                <a:latin typeface="Arial" pitchFamily="34" charset="0"/>
                <a:ea typeface="+mn-ea"/>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F7061EE1-F7FC-4D5F-BAD9-924B56290231}" type="datetime1">
              <a:rPr lang="en-US" smtClean="0">
                <a:solidFill>
                  <a:srgbClr val="044F91"/>
                </a:solidFill>
              </a:rPr>
              <a:pPr>
                <a:defRPr/>
              </a:pPr>
              <a:t>9/17/2019</a:t>
            </a:fld>
            <a:endParaRPr lang="en-US">
              <a:solidFill>
                <a:srgbClr val="044F91"/>
              </a:solidFill>
            </a:endParaRPr>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a:solidFill>
                <a:srgbClr val="044F91"/>
              </a:solidFill>
            </a:endParaRPr>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a:solidFill>
                  <a:srgbClr val="044F91"/>
                </a:solidFill>
              </a:rPr>
              <a:t>Page </a:t>
            </a:r>
            <a:fld id="{01E16EBA-0216-4FA1-BFEC-225E79399361}" type="slidenum">
              <a:rPr lang="en-US" smtClean="0">
                <a:solidFill>
                  <a:srgbClr val="044F91"/>
                </a:solidFill>
              </a:rPr>
              <a:pPr/>
              <a:t>‹#›</a:t>
            </a:fld>
            <a:endParaRPr lang="en-US" dirty="0">
              <a:solidFill>
                <a:srgbClr val="044F91"/>
              </a:solidFill>
            </a:endParaRPr>
          </a:p>
        </p:txBody>
      </p:sp>
    </p:spTree>
    <p:extLst>
      <p:ext uri="{BB962C8B-B14F-4D97-AF65-F5344CB8AC3E}">
        <p14:creationId xmlns:p14="http://schemas.microsoft.com/office/powerpoint/2010/main" val="3255764362"/>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MAPS">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anchor="t" anchorCtr="0">
            <a:noAutofit/>
          </a:bodyPr>
          <a:lstStyle>
            <a:lvl1pPr>
              <a:defRPr>
                <a:latin typeface="Arial" pitchFamily="34" charset="0"/>
                <a:cs typeface="Arial" pitchFamily="34" charset="0"/>
              </a:defRPr>
            </a:lvl1pPr>
          </a:lstStyle>
          <a:p>
            <a:r>
              <a:rPr lang="en-US"/>
              <a:t>Click to edit Master title style</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3D762BF2-DB14-4B6B-B1AD-3767ADD0DF41}" type="datetime1">
              <a:rPr lang="en-US" smtClean="0">
                <a:solidFill>
                  <a:srgbClr val="044F91"/>
                </a:solidFill>
              </a:rPr>
              <a:pPr>
                <a:defRPr/>
              </a:pPr>
              <a:t>9/17/2019</a:t>
            </a:fld>
            <a:endParaRPr lang="en-US">
              <a:solidFill>
                <a:srgbClr val="044F91"/>
              </a:solidFill>
            </a:endParaRPr>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a:solidFill>
                <a:srgbClr val="044F91"/>
              </a:solidFill>
            </a:endParaRPr>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a:solidFill>
                  <a:srgbClr val="044F91"/>
                </a:solidFill>
              </a:rPr>
              <a:t>Page </a:t>
            </a:r>
            <a:fld id="{01E16EBA-0216-4FA1-BFEC-225E79399361}" type="slidenum">
              <a:rPr lang="en-US" smtClean="0">
                <a:solidFill>
                  <a:srgbClr val="044F91"/>
                </a:solidFill>
              </a:rPr>
              <a:pPr/>
              <a:t>‹#›</a:t>
            </a:fld>
            <a:endParaRPr lang="en-US" dirty="0">
              <a:solidFill>
                <a:srgbClr val="044F91"/>
              </a:solidFill>
            </a:endParaRPr>
          </a:p>
        </p:txBody>
      </p:sp>
      <p:sp>
        <p:nvSpPr>
          <p:cNvPr id="7" name="Content Placeholder 2"/>
          <p:cNvSpPr>
            <a:spLocks noGrp="1"/>
          </p:cNvSpPr>
          <p:nvPr>
            <p:ph idx="1"/>
          </p:nvPr>
        </p:nvSpPr>
        <p:spPr>
          <a:xfrm>
            <a:off x="274320" y="2081609"/>
            <a:ext cx="8337665" cy="302574"/>
          </a:xfrm>
          <a:noFill/>
          <a:ln w="9525">
            <a:noFill/>
            <a:miter lim="800000"/>
            <a:headEnd/>
            <a:tailEnd/>
          </a:ln>
          <a:effectLst/>
        </p:spPr>
        <p:txBody>
          <a:bodyPr wrap="square" lIns="91262" tIns="45632" rIns="91262" bIns="45632" numCol="6">
            <a:spAutoFit/>
          </a:bodyPr>
          <a:lstStyle>
            <a:lvl1pPr algn="l" defTabSz="913218" rtl="0" eaLnBrk="1" fontAlgn="base" hangingPunct="1">
              <a:lnSpc>
                <a:spcPts val="718"/>
              </a:lnSpc>
              <a:spcBef>
                <a:spcPct val="25000"/>
              </a:spcBef>
              <a:spcAft>
                <a:spcPct val="0"/>
              </a:spcAft>
              <a:buNone/>
              <a:defRPr lang="en-US" sz="800" b="1" kern="1200" dirty="0" smtClean="0">
                <a:solidFill>
                  <a:schemeClr val="tx1"/>
                </a:solidFill>
                <a:latin typeface="Arial" pitchFamily="34" charset="0"/>
                <a:ea typeface="+mn-ea"/>
                <a:cs typeface="Arial" pitchFamily="34" charset="0"/>
              </a:defRPr>
            </a:lvl1pPr>
            <a:lvl2pPr algn="l" defTabSz="913218" rtl="0" eaLnBrk="1" fontAlgn="base" hangingPunct="1">
              <a:lnSpc>
                <a:spcPts val="718"/>
              </a:lnSpc>
              <a:spcBef>
                <a:spcPct val="25000"/>
              </a:spcBef>
              <a:spcAft>
                <a:spcPct val="0"/>
              </a:spcAft>
              <a:buNone/>
              <a:defRPr lang="en-US" sz="800" b="0" kern="1200" dirty="0" smtClean="0">
                <a:solidFill>
                  <a:schemeClr val="tx1"/>
                </a:solidFill>
                <a:latin typeface="Arial" pitchFamily="34" charset="0"/>
                <a:ea typeface="+mn-ea"/>
                <a:cs typeface="Arial" pitchFamily="34" charset="0"/>
              </a:defRPr>
            </a:lvl2pPr>
            <a:lvl3pPr marL="1081648" algn="l" defTabSz="913218" rtl="0" eaLnBrk="1" fontAlgn="base" hangingPunct="1">
              <a:lnSpc>
                <a:spcPts val="718"/>
              </a:lnSpc>
              <a:spcBef>
                <a:spcPct val="25000"/>
              </a:spcBef>
              <a:spcAft>
                <a:spcPct val="0"/>
              </a:spcAft>
              <a:buNone/>
              <a:defRPr lang="en-US" sz="800" b="0" kern="1200" dirty="0" smtClean="0">
                <a:solidFill>
                  <a:schemeClr val="tx1"/>
                </a:solidFill>
                <a:latin typeface="Arial" pitchFamily="34" charset="0"/>
                <a:ea typeface="+mn-ea"/>
                <a:cs typeface="Arial" pitchFamily="34" charset="0"/>
              </a:defRPr>
            </a:lvl3pPr>
            <a:lvl4pPr marL="1425812" algn="l" defTabSz="913218" rtl="0" eaLnBrk="1" fontAlgn="base" hangingPunct="1">
              <a:lnSpc>
                <a:spcPts val="718"/>
              </a:lnSpc>
              <a:spcBef>
                <a:spcPts val="145"/>
              </a:spcBef>
              <a:spcAft>
                <a:spcPct val="0"/>
              </a:spcAft>
              <a:buNone/>
              <a:defRPr lang="en-US" sz="800" b="0" kern="1200" dirty="0" smtClean="0">
                <a:solidFill>
                  <a:schemeClr val="tx1"/>
                </a:solidFill>
                <a:latin typeface="Arial" pitchFamily="34" charset="0"/>
                <a:ea typeface="+mn-ea"/>
                <a:cs typeface="Arial" pitchFamily="34" charset="0"/>
              </a:defRPr>
            </a:lvl4pPr>
            <a:lvl5pPr marL="1769973" algn="l" defTabSz="913218" rtl="0" eaLnBrk="1" fontAlgn="base" hangingPunct="1">
              <a:lnSpc>
                <a:spcPts val="718"/>
              </a:lnSpc>
              <a:spcBef>
                <a:spcPts val="145"/>
              </a:spcBef>
              <a:spcAft>
                <a:spcPct val="0"/>
              </a:spcAft>
              <a:buNone/>
              <a:defRPr lang="en-US" sz="800" b="0" kern="1200" dirty="0">
                <a:solidFill>
                  <a:schemeClr val="tx1"/>
                </a:solidFill>
                <a:latin typeface="Arial" pitchFamily="34" charset="0"/>
                <a:ea typeface="+mn-ea"/>
                <a:cs typeface="Arial" pitchFamily="34" charset="0"/>
              </a:defRPr>
            </a:lvl5pPr>
          </a:lstStyle>
          <a:p>
            <a:pPr marL="285948" lvl="0" indent="-285948" algn="l" defTabSz="913218" rtl="0" eaLnBrk="1" fontAlgn="base" hangingPunct="1">
              <a:lnSpc>
                <a:spcPts val="718"/>
              </a:lnSpc>
              <a:spcBef>
                <a:spcPct val="25000"/>
              </a:spcBef>
              <a:spcAft>
                <a:spcPct val="0"/>
              </a:spcAft>
              <a:buNone/>
            </a:pPr>
            <a:r>
              <a:rPr lang="en-US" dirty="0"/>
              <a:t>Click to edit Master text styles</a:t>
            </a:r>
          </a:p>
          <a:p>
            <a:pPr marL="285948" lvl="1" indent="-285948" algn="l" defTabSz="913218" rtl="0" eaLnBrk="1" fontAlgn="base" hangingPunct="1">
              <a:lnSpc>
                <a:spcPts val="718"/>
              </a:lnSpc>
              <a:spcBef>
                <a:spcPct val="25000"/>
              </a:spcBef>
              <a:spcAft>
                <a:spcPct val="0"/>
              </a:spcAft>
              <a:buNone/>
            </a:pPr>
            <a:r>
              <a:rPr lang="en-US" dirty="0"/>
              <a:t>Second level</a:t>
            </a:r>
          </a:p>
          <a:p>
            <a:pPr marL="285948" lvl="2" indent="-285948" algn="l" defTabSz="913218" rtl="0" eaLnBrk="1" fontAlgn="base" hangingPunct="1">
              <a:lnSpc>
                <a:spcPts val="718"/>
              </a:lnSpc>
              <a:spcBef>
                <a:spcPct val="25000"/>
              </a:spcBef>
              <a:spcAft>
                <a:spcPct val="0"/>
              </a:spcAft>
              <a:buNone/>
            </a:pPr>
            <a:r>
              <a:rPr lang="en-US" dirty="0"/>
              <a:t>Third level</a:t>
            </a:r>
          </a:p>
          <a:p>
            <a:pPr marL="285948" lvl="3" indent="-285948" algn="l" defTabSz="913218" rtl="0" eaLnBrk="1" fontAlgn="base" hangingPunct="1">
              <a:lnSpc>
                <a:spcPts val="718"/>
              </a:lnSpc>
              <a:spcBef>
                <a:spcPct val="25000"/>
              </a:spcBef>
              <a:spcAft>
                <a:spcPct val="0"/>
              </a:spcAft>
              <a:buNone/>
            </a:pPr>
            <a:r>
              <a:rPr lang="en-US" dirty="0"/>
              <a:t>Fourth level</a:t>
            </a:r>
          </a:p>
          <a:p>
            <a:pPr marL="285948" lvl="4" indent="-285948" algn="l" defTabSz="913218" rtl="0" eaLnBrk="1" fontAlgn="base" hangingPunct="1">
              <a:lnSpc>
                <a:spcPts val="718"/>
              </a:lnSpc>
              <a:spcBef>
                <a:spcPct val="25000"/>
              </a:spcBef>
              <a:spcAft>
                <a:spcPct val="0"/>
              </a:spcAft>
              <a:buNone/>
            </a:pPr>
            <a:r>
              <a:rPr lang="en-US" dirty="0"/>
              <a:t>Fifth level</a:t>
            </a:r>
          </a:p>
        </p:txBody>
      </p:sp>
    </p:spTree>
    <p:extLst>
      <p:ext uri="{BB962C8B-B14F-4D97-AF65-F5344CB8AC3E}">
        <p14:creationId xmlns:p14="http://schemas.microsoft.com/office/powerpoint/2010/main" val="376675998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346364" y="2353235"/>
            <a:ext cx="8458200" cy="1461939"/>
          </a:xfrm>
          <a:noFill/>
          <a:ln w="9525">
            <a:noFill/>
            <a:miter lim="800000"/>
            <a:headEnd/>
            <a:tailEnd/>
          </a:ln>
          <a:effectLst/>
        </p:spPr>
        <p:txBody>
          <a:bodyPr lIns="0" tIns="0" rIns="0" bIns="0">
            <a:spAutoFit/>
          </a:bodyPr>
          <a:lstStyle>
            <a:lvl1pPr algn="l" rtl="0" eaLnBrk="0" fontAlgn="base" hangingPunct="0">
              <a:lnSpc>
                <a:spcPct val="95000"/>
              </a:lnSpc>
              <a:spcBef>
                <a:spcPct val="0"/>
              </a:spcBef>
              <a:spcAft>
                <a:spcPct val="0"/>
              </a:spcAft>
              <a:buFont typeface="Arial" pitchFamily="34" charset="0"/>
              <a:buNone/>
              <a:defRPr lang="en-US" sz="2000" b="1" kern="1200" smtClean="0">
                <a:solidFill>
                  <a:srgbClr val="000000"/>
                </a:solidFill>
                <a:latin typeface="Arial" pitchFamily="34" charset="0"/>
                <a:ea typeface="+mn-ea"/>
                <a:cs typeface="Arial" pitchFamily="34" charset="0"/>
              </a:defRPr>
            </a:lvl1pPr>
            <a:lvl2pPr algn="l" rtl="0" eaLnBrk="0" fontAlgn="base" hangingPunct="0">
              <a:lnSpc>
                <a:spcPct val="95000"/>
              </a:lnSpc>
              <a:spcBef>
                <a:spcPct val="0"/>
              </a:spcBef>
              <a:spcAft>
                <a:spcPct val="0"/>
              </a:spcAft>
              <a:buFont typeface="Arial" pitchFamily="34" charset="0"/>
              <a:buNone/>
              <a:defRPr lang="en-US" sz="2000" b="1" kern="1200" smtClean="0">
                <a:solidFill>
                  <a:srgbClr val="000000"/>
                </a:solidFill>
                <a:latin typeface="Arial" pitchFamily="34" charset="0"/>
                <a:ea typeface="+mn-ea"/>
                <a:cs typeface="Arial" pitchFamily="34" charset="0"/>
              </a:defRPr>
            </a:lvl2pPr>
            <a:lvl3pPr algn="l" rtl="0" eaLnBrk="0" fontAlgn="base" hangingPunct="0">
              <a:lnSpc>
                <a:spcPct val="95000"/>
              </a:lnSpc>
              <a:spcBef>
                <a:spcPct val="0"/>
              </a:spcBef>
              <a:spcAft>
                <a:spcPct val="0"/>
              </a:spcAft>
              <a:buNone/>
              <a:defRPr lang="en-US" sz="2000" b="1" kern="1200" smtClean="0">
                <a:solidFill>
                  <a:srgbClr val="000000"/>
                </a:solidFill>
                <a:latin typeface="Arial" pitchFamily="34" charset="0"/>
                <a:ea typeface="+mn-ea"/>
                <a:cs typeface="Arial" pitchFamily="34" charset="0"/>
              </a:defRPr>
            </a:lvl3pPr>
            <a:lvl4pPr algn="l" rtl="0" eaLnBrk="0" fontAlgn="base" hangingPunct="0">
              <a:lnSpc>
                <a:spcPct val="95000"/>
              </a:lnSpc>
              <a:spcBef>
                <a:spcPct val="0"/>
              </a:spcBef>
              <a:spcAft>
                <a:spcPct val="0"/>
              </a:spcAft>
              <a:buNone/>
              <a:defRPr lang="en-US" sz="2000" b="1" kern="1200" smtClean="0">
                <a:solidFill>
                  <a:srgbClr val="000000"/>
                </a:solidFill>
                <a:latin typeface="Arial" pitchFamily="34" charset="0"/>
                <a:ea typeface="+mn-ea"/>
                <a:cs typeface="Arial" pitchFamily="34" charset="0"/>
              </a:defRPr>
            </a:lvl4pPr>
            <a:lvl5pPr algn="l" rtl="0" eaLnBrk="0" fontAlgn="base" hangingPunct="0">
              <a:lnSpc>
                <a:spcPct val="95000"/>
              </a:lnSpc>
              <a:spcBef>
                <a:spcPct val="0"/>
              </a:spcBef>
              <a:spcAft>
                <a:spcPct val="0"/>
              </a:spcAft>
              <a:buNone/>
              <a:defRPr lang="en-US" sz="2000" b="1" kern="1200" dirty="0">
                <a:solidFill>
                  <a:srgbClr val="000000"/>
                </a:solidFill>
                <a:latin typeface="Arial" pitchFamily="34" charset="0"/>
                <a:ea typeface="+mn-ea"/>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Line 38"/>
          <p:cNvSpPr>
            <a:spLocks noChangeShapeType="1"/>
          </p:cNvSpPr>
          <p:nvPr userDrawn="1"/>
        </p:nvSpPr>
        <p:spPr bwMode="auto">
          <a:xfrm>
            <a:off x="299258" y="2017059"/>
            <a:ext cx="8520545" cy="0"/>
          </a:xfrm>
          <a:prstGeom prst="line">
            <a:avLst/>
          </a:prstGeom>
          <a:noFill/>
          <a:ln w="19050">
            <a:solidFill>
              <a:schemeClr val="tx1"/>
            </a:solidFill>
            <a:round/>
            <a:headEnd/>
            <a:tailEnd/>
          </a:ln>
          <a:effectLst/>
        </p:spPr>
        <p:txBody>
          <a:bodyPr wrap="none" lIns="101726" tIns="50863" rIns="101726" bIns="50863" anchor="ctr"/>
          <a:lstStyle/>
          <a:p>
            <a:pPr algn="ctr" fontAlgn="base">
              <a:spcBef>
                <a:spcPct val="20000"/>
              </a:spcBef>
              <a:spcAft>
                <a:spcPct val="0"/>
              </a:spcAft>
              <a:buFontTx/>
              <a:buChar char="•"/>
              <a:defRPr/>
            </a:pPr>
            <a:endParaRPr lang="en-US" sz="1200">
              <a:solidFill>
                <a:srgbClr val="044F91"/>
              </a:solidFill>
              <a:cs typeface="Arial" pitchFamily="34" charset="0"/>
            </a:endParaRPr>
          </a:p>
        </p:txBody>
      </p:sp>
      <p:sp>
        <p:nvSpPr>
          <p:cNvPr id="11" name="Date Placeholder 3"/>
          <p:cNvSpPr>
            <a:spLocks noGrp="1"/>
          </p:cNvSpPr>
          <p:nvPr>
            <p:ph type="dt" sz="half" idx="10"/>
          </p:nvPr>
        </p:nvSpPr>
        <p:spPr>
          <a:xfrm>
            <a:off x="307571" y="6406181"/>
            <a:ext cx="1870364" cy="306593"/>
          </a:xfrm>
        </p:spPr>
        <p:txBody>
          <a:bodyPr/>
          <a:lstStyle/>
          <a:p>
            <a:fld id="{02352F61-EF07-4CB2-9E24-BBA51903F0DC}" type="datetime1">
              <a:rPr lang="en-US" smtClean="0">
                <a:solidFill>
                  <a:srgbClr val="044F91"/>
                </a:solidFill>
              </a:rPr>
              <a:pPr/>
              <a:t>9/17/2019</a:t>
            </a:fld>
            <a:endParaRPr lang="en-US">
              <a:solidFill>
                <a:srgbClr val="044F91"/>
              </a:solidFill>
            </a:endParaRPr>
          </a:p>
        </p:txBody>
      </p:sp>
      <p:sp>
        <p:nvSpPr>
          <p:cNvPr id="12" name="Footer Placeholder 4"/>
          <p:cNvSpPr>
            <a:spLocks noGrp="1"/>
          </p:cNvSpPr>
          <p:nvPr>
            <p:ph type="ftr" sz="quarter" idx="11"/>
          </p:nvPr>
        </p:nvSpPr>
        <p:spPr>
          <a:xfrm>
            <a:off x="3124200" y="6406182"/>
            <a:ext cx="2895600" cy="314661"/>
          </a:xfrm>
        </p:spPr>
        <p:txBody>
          <a:bodyPr/>
          <a:lstStyle/>
          <a:p>
            <a:endParaRPr lang="en-US">
              <a:solidFill>
                <a:srgbClr val="044F91"/>
              </a:solidFill>
            </a:endParaRPr>
          </a:p>
        </p:txBody>
      </p:sp>
      <p:sp>
        <p:nvSpPr>
          <p:cNvPr id="13" name="Slide Number Placeholder 5"/>
          <p:cNvSpPr>
            <a:spLocks noGrp="1"/>
          </p:cNvSpPr>
          <p:nvPr>
            <p:ph type="sldNum" sz="quarter" idx="12"/>
          </p:nvPr>
        </p:nvSpPr>
        <p:spPr>
          <a:xfrm>
            <a:off x="6691745" y="6406182"/>
            <a:ext cx="2133600" cy="314661"/>
          </a:xfrm>
        </p:spPr>
        <p:txBody>
          <a:bodyPr/>
          <a:lstStyle/>
          <a:p>
            <a:r>
              <a:rPr lang="en-US" dirty="0">
                <a:solidFill>
                  <a:srgbClr val="044F91"/>
                </a:solidFill>
              </a:rPr>
              <a:t>Page </a:t>
            </a:r>
            <a:fld id="{01E16EBA-0216-4FA1-BFEC-225E79399361}" type="slidenum">
              <a:rPr lang="en-US" smtClean="0">
                <a:solidFill>
                  <a:srgbClr val="044F91"/>
                </a:solidFill>
              </a:rPr>
              <a:pPr/>
              <a:t>‹#›</a:t>
            </a:fld>
            <a:endParaRPr lang="en-US" dirty="0">
              <a:solidFill>
                <a:srgbClr val="044F91"/>
              </a:solidFill>
            </a:endParaRPr>
          </a:p>
        </p:txBody>
      </p:sp>
    </p:spTree>
    <p:extLst>
      <p:ext uri="{BB962C8B-B14F-4D97-AF65-F5344CB8AC3E}">
        <p14:creationId xmlns:p14="http://schemas.microsoft.com/office/powerpoint/2010/main" val="528882846"/>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DE7EE2E2-F3DC-49DD-9B38-B040184A079C}" type="datetime1">
              <a:rPr lang="en-US">
                <a:solidFill>
                  <a:srgbClr val="044F91"/>
                </a:solidFill>
              </a:rPr>
              <a:pPr>
                <a:defRPr/>
              </a:pPr>
              <a:t>9/17/2019</a:t>
            </a:fld>
            <a:endParaRPr lang="en-US">
              <a:solidFill>
                <a:srgbClr val="044F91"/>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solidFill>
                <a:srgbClr val="044F91"/>
              </a:solidFill>
            </a:endParaRPr>
          </a:p>
        </p:txBody>
      </p:sp>
      <p:sp>
        <p:nvSpPr>
          <p:cNvPr id="4" name="Rectangle 12"/>
          <p:cNvSpPr>
            <a:spLocks noGrp="1" noChangeArrowheads="1"/>
          </p:cNvSpPr>
          <p:nvPr>
            <p:ph type="sldNum" sz="quarter" idx="12"/>
          </p:nvPr>
        </p:nvSpPr>
        <p:spPr>
          <a:ln/>
        </p:spPr>
        <p:txBody>
          <a:bodyPr/>
          <a:lstStyle>
            <a:lvl1pPr>
              <a:defRPr/>
            </a:lvl1pPr>
          </a:lstStyle>
          <a:p>
            <a:pPr>
              <a:defRPr/>
            </a:pPr>
            <a:r>
              <a:rPr lang="en-US">
                <a:solidFill>
                  <a:srgbClr val="044F91"/>
                </a:solidFill>
              </a:rPr>
              <a:t>Page </a:t>
            </a:r>
            <a:fld id="{D59D8E04-2BFF-4189-9BFC-36DE120827D6}" type="slidenum">
              <a:rPr lang="en-US">
                <a:solidFill>
                  <a:srgbClr val="044F91"/>
                </a:solidFill>
              </a:rPr>
              <a:pPr>
                <a:defRPr/>
              </a:pPr>
              <a:t>‹#›</a:t>
            </a:fld>
            <a:endParaRPr lang="en-US">
              <a:solidFill>
                <a:srgbClr val="044F91"/>
              </a:solidFill>
            </a:endParaRPr>
          </a:p>
        </p:txBody>
      </p:sp>
    </p:spTree>
    <p:extLst>
      <p:ext uri="{BB962C8B-B14F-4D97-AF65-F5344CB8AC3E}">
        <p14:creationId xmlns:p14="http://schemas.microsoft.com/office/powerpoint/2010/main" val="567474365"/>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7571" y="1048871"/>
            <a:ext cx="8520545" cy="1621715"/>
          </a:xfrm>
        </p:spPr>
        <p:txBody>
          <a:bodyPr>
            <a:normAutofit/>
          </a:bodyPr>
          <a:lstStyle>
            <a:lvl1pPr algn="ctr">
              <a:defRPr sz="4000"/>
            </a:lvl1pPr>
          </a:lstStyle>
          <a:p>
            <a:r>
              <a:rPr lang="en-US"/>
              <a:t>Click to edit Master title style</a:t>
            </a:r>
            <a:endParaRPr lang="en-US" dirty="0"/>
          </a:p>
        </p:txBody>
      </p:sp>
      <p:sp>
        <p:nvSpPr>
          <p:cNvPr id="3" name="Subtitle 2"/>
          <p:cNvSpPr>
            <a:spLocks noGrp="1"/>
          </p:cNvSpPr>
          <p:nvPr>
            <p:ph type="subTitle" idx="1"/>
          </p:nvPr>
        </p:nvSpPr>
        <p:spPr>
          <a:xfrm>
            <a:off x="307571" y="2969110"/>
            <a:ext cx="8520545" cy="2630245"/>
          </a:xfrm>
        </p:spPr>
        <p:txBody>
          <a:bodyPr anchor="ctr" anchorCtr="0">
            <a:normAutofit/>
          </a:bodyPr>
          <a:lstStyle>
            <a:lvl1pPr marL="0" indent="0" algn="ctr">
              <a:buNone/>
              <a:defRPr sz="2800" b="1">
                <a:solidFill>
                  <a:schemeClr val="tx1"/>
                </a:solidFill>
              </a:defRPr>
            </a:lvl1pPr>
            <a:lvl2pPr marL="457146"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3A6E252-CDCD-49ED-9308-945ECCDF2721}" type="datetime1">
              <a:rPr lang="en-US" smtClean="0">
                <a:solidFill>
                  <a:srgbClr val="044F91"/>
                </a:solidFill>
              </a:rPr>
              <a:pPr/>
              <a:t>9/17/2019</a:t>
            </a:fld>
            <a:endParaRPr lang="en-US" dirty="0">
              <a:solidFill>
                <a:srgbClr val="044F91"/>
              </a:solidFill>
            </a:endParaRPr>
          </a:p>
        </p:txBody>
      </p:sp>
      <p:sp>
        <p:nvSpPr>
          <p:cNvPr id="5" name="Footer Placeholder 4"/>
          <p:cNvSpPr>
            <a:spLocks noGrp="1"/>
          </p:cNvSpPr>
          <p:nvPr>
            <p:ph type="ftr" sz="quarter" idx="11"/>
          </p:nvPr>
        </p:nvSpPr>
        <p:spPr/>
        <p:txBody>
          <a:bodyPr/>
          <a:lstStyle/>
          <a:p>
            <a:endParaRPr lang="en-US" dirty="0">
              <a:solidFill>
                <a:srgbClr val="044F91"/>
              </a:solidFill>
            </a:endParaRPr>
          </a:p>
        </p:txBody>
      </p:sp>
      <p:sp>
        <p:nvSpPr>
          <p:cNvPr id="6" name="Slide Number Placeholder 5"/>
          <p:cNvSpPr>
            <a:spLocks noGrp="1"/>
          </p:cNvSpPr>
          <p:nvPr>
            <p:ph type="sldNum" sz="quarter" idx="12"/>
          </p:nvPr>
        </p:nvSpPr>
        <p:spPr/>
        <p:txBody>
          <a:bodyPr/>
          <a:lstStyle/>
          <a:p>
            <a:r>
              <a:rPr lang="en-US">
                <a:solidFill>
                  <a:srgbClr val="044F91"/>
                </a:solidFill>
              </a:rPr>
              <a:t>Page </a:t>
            </a:r>
            <a:fld id="{01E16EBA-0216-4FA1-BFEC-225E79399361}" type="slidenum">
              <a:rPr lang="en-US" smtClean="0">
                <a:solidFill>
                  <a:srgbClr val="044F91"/>
                </a:solidFill>
              </a:rPr>
              <a:pPr/>
              <a:t>‹#›</a:t>
            </a:fld>
            <a:endParaRPr lang="en-US" dirty="0">
              <a:solidFill>
                <a:srgbClr val="044F91"/>
              </a:solidFill>
            </a:endParaRPr>
          </a:p>
        </p:txBody>
      </p:sp>
      <p:cxnSp>
        <p:nvCxnSpPr>
          <p:cNvPr id="8" name="Straight Connector 7"/>
          <p:cNvCxnSpPr/>
          <p:nvPr/>
        </p:nvCxnSpPr>
        <p:spPr>
          <a:xfrm>
            <a:off x="307571" y="2799678"/>
            <a:ext cx="852054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99258" y="5865607"/>
            <a:ext cx="8520545" cy="459889"/>
          </a:xfrm>
          <a:prstGeom prst="rect">
            <a:avLst/>
          </a:prstGeom>
          <a:noFill/>
        </p:spPr>
        <p:txBody>
          <a:bodyPr wrap="square" lIns="0" tIns="0" rIns="0" bIns="0" rtlCol="0">
            <a:noAutofit/>
          </a:bodyPr>
          <a:lstStyle/>
          <a:p>
            <a:pPr algn="ctr"/>
            <a:r>
              <a:rPr lang="en-US" sz="1500" b="1" dirty="0">
                <a:solidFill>
                  <a:srgbClr val="000000"/>
                </a:solidFill>
                <a:latin typeface="Arial" pitchFamily="34" charset="0"/>
                <a:cs typeface="Arial" pitchFamily="34" charset="0"/>
              </a:rPr>
              <a:t>THIS PRELIMINARY WORK OF GAO IS SUBJECT TO REVISION AND SHOULD NOT BE REPRODUCED OR DISTRIBUTED. SOME GRAPHICS MAY BE ENTITLED TO COPYRIGHT. </a:t>
            </a:r>
          </a:p>
        </p:txBody>
      </p:sp>
      <p:cxnSp>
        <p:nvCxnSpPr>
          <p:cNvPr id="10" name="Straight Connector 9"/>
          <p:cNvCxnSpPr/>
          <p:nvPr/>
        </p:nvCxnSpPr>
        <p:spPr>
          <a:xfrm>
            <a:off x="299258" y="5792993"/>
            <a:ext cx="852054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5pPr marL="1769381" indent="-226515" algn="l" rtl="0" eaLnBrk="1" fontAlgn="base" hangingPunct="1">
              <a:lnSpc>
                <a:spcPct val="85000"/>
              </a:lnSpc>
              <a:spcBef>
                <a:spcPct val="15000"/>
              </a:spcBef>
              <a:spcAft>
                <a:spcPct val="0"/>
              </a:spcAft>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13BFD2-CD7C-4E72-A40F-D9A4B9F82B98}" type="datetime1">
              <a:rPr lang="en-US" smtClean="0">
                <a:solidFill>
                  <a:srgbClr val="044F91"/>
                </a:solidFill>
              </a:rPr>
              <a:pPr/>
              <a:t>9/17/2019</a:t>
            </a:fld>
            <a:endParaRPr lang="en-US" dirty="0">
              <a:solidFill>
                <a:srgbClr val="044F91"/>
              </a:solidFill>
            </a:endParaRPr>
          </a:p>
        </p:txBody>
      </p:sp>
      <p:sp>
        <p:nvSpPr>
          <p:cNvPr id="5" name="Footer Placeholder 4"/>
          <p:cNvSpPr>
            <a:spLocks noGrp="1"/>
          </p:cNvSpPr>
          <p:nvPr>
            <p:ph type="ftr" sz="quarter" idx="11"/>
          </p:nvPr>
        </p:nvSpPr>
        <p:spPr/>
        <p:txBody>
          <a:bodyPr/>
          <a:lstStyle/>
          <a:p>
            <a:endParaRPr lang="en-US" dirty="0">
              <a:solidFill>
                <a:srgbClr val="044F91"/>
              </a:solidFill>
            </a:endParaRPr>
          </a:p>
        </p:txBody>
      </p:sp>
      <p:sp>
        <p:nvSpPr>
          <p:cNvPr id="6" name="Slide Number Placeholder 5"/>
          <p:cNvSpPr>
            <a:spLocks noGrp="1"/>
          </p:cNvSpPr>
          <p:nvPr>
            <p:ph type="sldNum" sz="quarter" idx="12"/>
          </p:nvPr>
        </p:nvSpPr>
        <p:spPr/>
        <p:txBody>
          <a:bodyPr/>
          <a:lstStyle/>
          <a:p>
            <a:pPr>
              <a:buFontTx/>
              <a:buNone/>
            </a:pPr>
            <a:r>
              <a:rPr lang="en-US">
                <a:solidFill>
                  <a:srgbClr val="044F91"/>
                </a:solidFill>
              </a:rPr>
              <a:t>Page </a:t>
            </a:r>
            <a:fld id="{01E16EBA-0216-4FA1-BFEC-225E79399361}" type="slidenum">
              <a:rPr lang="en-US" smtClean="0">
                <a:solidFill>
                  <a:srgbClr val="044F91"/>
                </a:solidFill>
              </a:rPr>
              <a:pPr>
                <a:buFontTx/>
                <a:buNone/>
              </a:pPr>
              <a:t>‹#›</a:t>
            </a:fld>
            <a:endParaRPr lang="en-US" dirty="0">
              <a:solidFill>
                <a:srgbClr val="044F91"/>
              </a:solidFill>
            </a:endParaRPr>
          </a:p>
        </p:txBody>
      </p:sp>
      <p:sp>
        <p:nvSpPr>
          <p:cNvPr id="7" name="Line 38"/>
          <p:cNvSpPr>
            <a:spLocks noChangeShapeType="1"/>
          </p:cNvSpPr>
          <p:nvPr/>
        </p:nvSpPr>
        <p:spPr bwMode="auto">
          <a:xfrm>
            <a:off x="301626" y="2019860"/>
            <a:ext cx="8520545" cy="0"/>
          </a:xfrm>
          <a:prstGeom prst="line">
            <a:avLst/>
          </a:prstGeom>
          <a:noFill/>
          <a:ln w="19050">
            <a:solidFill>
              <a:schemeClr val="tx1"/>
            </a:solidFill>
            <a:round/>
            <a:headEnd/>
            <a:tailEnd/>
          </a:ln>
          <a:effectLst/>
        </p:spPr>
        <p:txBody>
          <a:bodyPr wrap="none" lIns="91429" tIns="45714" rIns="91429" bIns="45714" anchor="ctr"/>
          <a:lstStyle/>
          <a:p>
            <a:pPr>
              <a:defRPr/>
            </a:pPr>
            <a:endParaRPr lang="en-US">
              <a:latin typeface="Arial" pitchFamily="34" charset="0"/>
              <a:cs typeface="Arial" pitchFamily="34" charset="0"/>
            </a:endParaRPr>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46" indent="0">
              <a:buNone/>
              <a:defRPr sz="1800">
                <a:solidFill>
                  <a:schemeClr val="tx1">
                    <a:tint val="75000"/>
                  </a:schemeClr>
                </a:solidFill>
              </a:defRPr>
            </a:lvl2pPr>
            <a:lvl3pPr marL="914293" indent="0">
              <a:buNone/>
              <a:defRPr sz="1600">
                <a:solidFill>
                  <a:schemeClr val="tx1">
                    <a:tint val="75000"/>
                  </a:schemeClr>
                </a:solidFill>
              </a:defRPr>
            </a:lvl3pPr>
            <a:lvl4pPr marL="1371440" indent="0">
              <a:buNone/>
              <a:defRPr sz="1400">
                <a:solidFill>
                  <a:schemeClr val="tx1">
                    <a:tint val="75000"/>
                  </a:schemeClr>
                </a:solidFill>
              </a:defRPr>
            </a:lvl4pPr>
            <a:lvl5pPr marL="1828586" indent="0">
              <a:buNone/>
              <a:defRPr sz="1400">
                <a:solidFill>
                  <a:schemeClr val="tx1">
                    <a:tint val="75000"/>
                  </a:schemeClr>
                </a:solidFill>
              </a:defRPr>
            </a:lvl5pPr>
            <a:lvl6pPr marL="2285733" indent="0">
              <a:buNone/>
              <a:defRPr sz="1400">
                <a:solidFill>
                  <a:schemeClr val="tx1">
                    <a:tint val="75000"/>
                  </a:schemeClr>
                </a:solidFill>
              </a:defRPr>
            </a:lvl6pPr>
            <a:lvl7pPr marL="2742879" indent="0">
              <a:buNone/>
              <a:defRPr sz="1400">
                <a:solidFill>
                  <a:schemeClr val="tx1">
                    <a:tint val="75000"/>
                  </a:schemeClr>
                </a:solidFill>
              </a:defRPr>
            </a:lvl7pPr>
            <a:lvl8pPr marL="3200026" indent="0">
              <a:buNone/>
              <a:defRPr sz="1400">
                <a:solidFill>
                  <a:schemeClr val="tx1">
                    <a:tint val="75000"/>
                  </a:schemeClr>
                </a:solidFill>
              </a:defRPr>
            </a:lvl8pPr>
            <a:lvl9pPr marL="3657172"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4A399F-8096-4569-934A-A157B8A80794}" type="datetime1">
              <a:rPr lang="en-US" smtClean="0">
                <a:solidFill>
                  <a:srgbClr val="044F91"/>
                </a:solidFill>
              </a:rPr>
              <a:pPr/>
              <a:t>9/17/2019</a:t>
            </a:fld>
            <a:endParaRPr lang="en-US" dirty="0">
              <a:solidFill>
                <a:srgbClr val="044F91"/>
              </a:solidFill>
            </a:endParaRPr>
          </a:p>
        </p:txBody>
      </p:sp>
      <p:sp>
        <p:nvSpPr>
          <p:cNvPr id="5" name="Footer Placeholder 4"/>
          <p:cNvSpPr>
            <a:spLocks noGrp="1"/>
          </p:cNvSpPr>
          <p:nvPr>
            <p:ph type="ftr" sz="quarter" idx="11"/>
          </p:nvPr>
        </p:nvSpPr>
        <p:spPr/>
        <p:txBody>
          <a:bodyPr/>
          <a:lstStyle/>
          <a:p>
            <a:endParaRPr lang="en-US" dirty="0">
              <a:solidFill>
                <a:srgbClr val="044F91"/>
              </a:solidFill>
            </a:endParaRPr>
          </a:p>
        </p:txBody>
      </p:sp>
      <p:sp>
        <p:nvSpPr>
          <p:cNvPr id="6" name="Slide Number Placeholder 5"/>
          <p:cNvSpPr>
            <a:spLocks noGrp="1"/>
          </p:cNvSpPr>
          <p:nvPr>
            <p:ph type="sldNum" sz="quarter" idx="12"/>
          </p:nvPr>
        </p:nvSpPr>
        <p:spPr/>
        <p:txBody>
          <a:bodyPr/>
          <a:lstStyle/>
          <a:p>
            <a:r>
              <a:rPr lang="en-US">
                <a:solidFill>
                  <a:srgbClr val="044F91"/>
                </a:solidFill>
              </a:rPr>
              <a:t>Page </a:t>
            </a:r>
            <a:fld id="{01E16EBA-0216-4FA1-BFEC-225E79399361}" type="slidenum">
              <a:rPr lang="en-US" smtClean="0">
                <a:solidFill>
                  <a:srgbClr val="044F91"/>
                </a:solidFill>
              </a:rPr>
              <a:pPr/>
              <a:t>‹#›</a:t>
            </a:fld>
            <a:endParaRPr lang="en-US" dirty="0">
              <a:solidFill>
                <a:srgbClr val="044F91"/>
              </a:solidFill>
            </a:endParaRPr>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74320" y="1952513"/>
            <a:ext cx="4222865" cy="417934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952513"/>
            <a:ext cx="4222865" cy="417934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B6B60C8-CEB1-488B-A50A-EB38037F0BF7}" type="datetime1">
              <a:rPr lang="en-US" smtClean="0">
                <a:solidFill>
                  <a:srgbClr val="044F91"/>
                </a:solidFill>
              </a:rPr>
              <a:pPr/>
              <a:t>9/17/2019</a:t>
            </a:fld>
            <a:endParaRPr lang="en-US" dirty="0">
              <a:solidFill>
                <a:srgbClr val="044F91"/>
              </a:solidFill>
            </a:endParaRPr>
          </a:p>
        </p:txBody>
      </p:sp>
      <p:sp>
        <p:nvSpPr>
          <p:cNvPr id="6" name="Footer Placeholder 5"/>
          <p:cNvSpPr>
            <a:spLocks noGrp="1"/>
          </p:cNvSpPr>
          <p:nvPr>
            <p:ph type="ftr" sz="quarter" idx="11"/>
          </p:nvPr>
        </p:nvSpPr>
        <p:spPr/>
        <p:txBody>
          <a:bodyPr/>
          <a:lstStyle/>
          <a:p>
            <a:endParaRPr lang="en-US" dirty="0">
              <a:solidFill>
                <a:srgbClr val="044F91"/>
              </a:solidFill>
            </a:endParaRPr>
          </a:p>
        </p:txBody>
      </p:sp>
      <p:sp>
        <p:nvSpPr>
          <p:cNvPr id="7" name="Slide Number Placeholder 6"/>
          <p:cNvSpPr>
            <a:spLocks noGrp="1"/>
          </p:cNvSpPr>
          <p:nvPr>
            <p:ph type="sldNum" sz="quarter" idx="12"/>
          </p:nvPr>
        </p:nvSpPr>
        <p:spPr/>
        <p:txBody>
          <a:bodyPr/>
          <a:lstStyle/>
          <a:p>
            <a:r>
              <a:rPr lang="en-US">
                <a:solidFill>
                  <a:srgbClr val="044F91"/>
                </a:solidFill>
              </a:rPr>
              <a:t>Page </a:t>
            </a:r>
            <a:fld id="{01E16EBA-0216-4FA1-BFEC-225E79399361}" type="slidenum">
              <a:rPr lang="en-US" smtClean="0">
                <a:solidFill>
                  <a:srgbClr val="044F91"/>
                </a:solidFill>
              </a:rPr>
              <a:pPr/>
              <a:t>‹#›</a:t>
            </a:fld>
            <a:endParaRPr lang="en-US" dirty="0">
              <a:solidFill>
                <a:srgbClr val="044F91"/>
              </a:solidFill>
            </a:endParaRPr>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5637" y="2081605"/>
            <a:ext cx="4040188"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759337"/>
            <a:ext cx="4040188" cy="33725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2081605"/>
            <a:ext cx="4041775"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759337"/>
            <a:ext cx="4041775" cy="33725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6BA97D-76FE-409D-848E-EA48B58E0399}" type="datetime1">
              <a:rPr lang="en-US" smtClean="0">
                <a:solidFill>
                  <a:srgbClr val="044F91"/>
                </a:solidFill>
              </a:rPr>
              <a:pPr/>
              <a:t>9/17/2019</a:t>
            </a:fld>
            <a:endParaRPr lang="en-US" dirty="0">
              <a:solidFill>
                <a:srgbClr val="044F91"/>
              </a:solidFill>
            </a:endParaRPr>
          </a:p>
        </p:txBody>
      </p:sp>
      <p:sp>
        <p:nvSpPr>
          <p:cNvPr id="8" name="Footer Placeholder 7"/>
          <p:cNvSpPr>
            <a:spLocks noGrp="1"/>
          </p:cNvSpPr>
          <p:nvPr>
            <p:ph type="ftr" sz="quarter" idx="11"/>
          </p:nvPr>
        </p:nvSpPr>
        <p:spPr/>
        <p:txBody>
          <a:bodyPr/>
          <a:lstStyle/>
          <a:p>
            <a:endParaRPr lang="en-US" dirty="0">
              <a:solidFill>
                <a:srgbClr val="044F91"/>
              </a:solidFill>
            </a:endParaRPr>
          </a:p>
        </p:txBody>
      </p:sp>
      <p:sp>
        <p:nvSpPr>
          <p:cNvPr id="9" name="Slide Number Placeholder 8"/>
          <p:cNvSpPr>
            <a:spLocks noGrp="1"/>
          </p:cNvSpPr>
          <p:nvPr>
            <p:ph type="sldNum" sz="quarter" idx="12"/>
          </p:nvPr>
        </p:nvSpPr>
        <p:spPr/>
        <p:txBody>
          <a:bodyPr/>
          <a:lstStyle/>
          <a:p>
            <a:r>
              <a:rPr lang="en-US">
                <a:solidFill>
                  <a:srgbClr val="044F91"/>
                </a:solidFill>
              </a:rPr>
              <a:t>Page </a:t>
            </a:r>
            <a:fld id="{01E16EBA-0216-4FA1-BFEC-225E79399361}" type="slidenum">
              <a:rPr lang="en-US" smtClean="0">
                <a:solidFill>
                  <a:srgbClr val="044F91"/>
                </a:solidFill>
              </a:rPr>
              <a:pPr/>
              <a:t>‹#›</a:t>
            </a:fld>
            <a:endParaRPr lang="en-US" dirty="0">
              <a:solidFill>
                <a:srgbClr val="044F91"/>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E2E33CE-B680-488E-9B5F-E783308BB3D9}" type="datetimeFigureOut">
              <a:rPr lang="en-US" smtClean="0"/>
              <a:t>9/17/2019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8A11D5E-AEE0-421C-9EF7-59958261D7F7}" type="slidenum">
              <a:rPr lang="en-US" smtClean="0"/>
              <a:t>‹#›</a:t>
            </a:fld>
            <a:endParaRPr lang="en-US" dirty="0"/>
          </a:p>
        </p:txBody>
      </p:sp>
    </p:spTree>
    <p:extLst>
      <p:ext uri="{BB962C8B-B14F-4D97-AF65-F5344CB8AC3E}">
        <p14:creationId xmlns:p14="http://schemas.microsoft.com/office/powerpoint/2010/main" val="976727897"/>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AF0598-38C4-42DD-94B1-64DA6D2394C8}" type="datetime1">
              <a:rPr lang="en-US" smtClean="0">
                <a:solidFill>
                  <a:srgbClr val="044F91"/>
                </a:solidFill>
              </a:rPr>
              <a:pPr/>
              <a:t>9/17/2019</a:t>
            </a:fld>
            <a:endParaRPr lang="en-US" dirty="0">
              <a:solidFill>
                <a:srgbClr val="044F91"/>
              </a:solidFill>
            </a:endParaRPr>
          </a:p>
        </p:txBody>
      </p:sp>
      <p:sp>
        <p:nvSpPr>
          <p:cNvPr id="4" name="Footer Placeholder 3"/>
          <p:cNvSpPr>
            <a:spLocks noGrp="1"/>
          </p:cNvSpPr>
          <p:nvPr>
            <p:ph type="ftr" sz="quarter" idx="11"/>
          </p:nvPr>
        </p:nvSpPr>
        <p:spPr/>
        <p:txBody>
          <a:bodyPr/>
          <a:lstStyle/>
          <a:p>
            <a:endParaRPr lang="en-US" dirty="0">
              <a:solidFill>
                <a:srgbClr val="044F91"/>
              </a:solidFill>
            </a:endParaRPr>
          </a:p>
        </p:txBody>
      </p:sp>
      <p:sp>
        <p:nvSpPr>
          <p:cNvPr id="5" name="Slide Number Placeholder 4"/>
          <p:cNvSpPr>
            <a:spLocks noGrp="1"/>
          </p:cNvSpPr>
          <p:nvPr>
            <p:ph type="sldNum" sz="quarter" idx="12"/>
          </p:nvPr>
        </p:nvSpPr>
        <p:spPr/>
        <p:txBody>
          <a:bodyPr/>
          <a:lstStyle/>
          <a:p>
            <a:pPr>
              <a:buFontTx/>
              <a:buNone/>
            </a:pPr>
            <a:fld id="{01E16EBA-0216-4FA1-BFEC-225E79399361}" type="slidenum">
              <a:rPr lang="en-US" smtClean="0">
                <a:solidFill>
                  <a:srgbClr val="044F91"/>
                </a:solidFill>
              </a:rPr>
              <a:pPr>
                <a:buFontTx/>
                <a:buNone/>
              </a:pPr>
              <a:t>‹#›</a:t>
            </a:fld>
            <a:endParaRPr lang="en-US" dirty="0">
              <a:solidFill>
                <a:srgbClr val="044F91"/>
              </a:solidFill>
            </a:endParaRPr>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362896-A302-4E6C-AE71-66B05BD88F44}" type="datetime1">
              <a:rPr lang="en-US" smtClean="0">
                <a:solidFill>
                  <a:srgbClr val="044F91"/>
                </a:solidFill>
              </a:rPr>
              <a:pPr/>
              <a:t>9/17/2019</a:t>
            </a:fld>
            <a:endParaRPr lang="en-US" dirty="0">
              <a:solidFill>
                <a:srgbClr val="044F91"/>
              </a:solidFill>
            </a:endParaRPr>
          </a:p>
        </p:txBody>
      </p:sp>
      <p:sp>
        <p:nvSpPr>
          <p:cNvPr id="3" name="Footer Placeholder 2"/>
          <p:cNvSpPr>
            <a:spLocks noGrp="1"/>
          </p:cNvSpPr>
          <p:nvPr>
            <p:ph type="ftr" sz="quarter" idx="11"/>
          </p:nvPr>
        </p:nvSpPr>
        <p:spPr/>
        <p:txBody>
          <a:bodyPr/>
          <a:lstStyle/>
          <a:p>
            <a:endParaRPr lang="en-US" dirty="0">
              <a:solidFill>
                <a:srgbClr val="044F91"/>
              </a:solidFill>
            </a:endParaRPr>
          </a:p>
        </p:txBody>
      </p:sp>
      <p:sp>
        <p:nvSpPr>
          <p:cNvPr id="4" name="Slide Number Placeholder 3"/>
          <p:cNvSpPr>
            <a:spLocks noGrp="1"/>
          </p:cNvSpPr>
          <p:nvPr>
            <p:ph type="sldNum" sz="quarter" idx="12"/>
          </p:nvPr>
        </p:nvSpPr>
        <p:spPr/>
        <p:txBody>
          <a:bodyPr/>
          <a:lstStyle/>
          <a:p>
            <a:r>
              <a:rPr lang="en-US">
                <a:solidFill>
                  <a:srgbClr val="044F91"/>
                </a:solidFill>
              </a:rPr>
              <a:t>Page </a:t>
            </a:r>
            <a:fld id="{01E16EBA-0216-4FA1-BFEC-225E79399361}" type="slidenum">
              <a:rPr lang="en-US" smtClean="0">
                <a:solidFill>
                  <a:srgbClr val="044F91"/>
                </a:solidFill>
              </a:rPr>
              <a:pPr/>
              <a:t>‹#›</a:t>
            </a:fld>
            <a:endParaRPr lang="en-US" dirty="0">
              <a:solidFill>
                <a:srgbClr val="044F91"/>
              </a:solidFill>
            </a:endParaRPr>
          </a:p>
        </p:txBody>
      </p:sp>
      <p:sp>
        <p:nvSpPr>
          <p:cNvPr id="5" name="Title 1"/>
          <p:cNvSpPr>
            <a:spLocks noGrp="1"/>
          </p:cNvSpPr>
          <p:nvPr>
            <p:ph type="title"/>
          </p:nvPr>
        </p:nvSpPr>
        <p:spPr>
          <a:xfrm>
            <a:off x="299258" y="992393"/>
            <a:ext cx="8520545" cy="911711"/>
          </a:xfrm>
        </p:spPr>
        <p:txBody>
          <a:bodyPr/>
          <a:lstStyle/>
          <a:p>
            <a:r>
              <a:rPr lang="en-US"/>
              <a:t>Click to edit Master title style</a:t>
            </a:r>
          </a:p>
        </p:txBody>
      </p:sp>
      <p:sp>
        <p:nvSpPr>
          <p:cNvPr id="6" name="Content Placeholder 2"/>
          <p:cNvSpPr>
            <a:spLocks noGrp="1"/>
          </p:cNvSpPr>
          <p:nvPr>
            <p:ph idx="1"/>
          </p:nvPr>
        </p:nvSpPr>
        <p:spPr>
          <a:xfrm>
            <a:off x="299258" y="2097741"/>
            <a:ext cx="8520545" cy="42277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txBox="1">
            <a:spLocks/>
          </p:cNvSpPr>
          <p:nvPr/>
        </p:nvSpPr>
        <p:spPr>
          <a:xfrm>
            <a:off x="307571" y="6406179"/>
            <a:ext cx="1870364" cy="306593"/>
          </a:xfrm>
          <a:prstGeom prst="rect">
            <a:avLst/>
          </a:prstGeom>
        </p:spPr>
        <p:txBody>
          <a:bodyPr vert="horz" lIns="91429" tIns="45714" rIns="91429" bIns="45714" rtlCol="0" anchor="ctr"/>
          <a:lstStyle/>
          <a:p>
            <a:pPr marL="0" marR="0" lvl="0" indent="0" algn="l" defTabSz="914293" rtl="0" eaLnBrk="1" fontAlgn="auto" latinLnBrk="0" hangingPunct="1">
              <a:lnSpc>
                <a:spcPct val="100000"/>
              </a:lnSpc>
              <a:spcBef>
                <a:spcPts val="0"/>
              </a:spcBef>
              <a:spcAft>
                <a:spcPts val="0"/>
              </a:spcAft>
              <a:buClrTx/>
              <a:buSzTx/>
              <a:buFontTx/>
              <a:buNone/>
              <a:tabLst/>
              <a:defRPr/>
            </a:pPr>
            <a:fld id="{B6CAB80B-39B1-40A9-9D70-E337B97384B5}" type="datetimeFigureOut">
              <a:rPr kumimoji="0" lang="en-US" sz="14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l" defTabSz="914293" rtl="0" eaLnBrk="1" fontAlgn="auto" latinLnBrk="0" hangingPunct="1">
                <a:lnSpc>
                  <a:spcPct val="100000"/>
                </a:lnSpc>
                <a:spcBef>
                  <a:spcPts val="0"/>
                </a:spcBef>
                <a:spcAft>
                  <a:spcPts val="0"/>
                </a:spcAft>
                <a:buClrTx/>
                <a:buSzTx/>
                <a:buFontTx/>
                <a:buNone/>
                <a:tabLst/>
                <a:defRPr/>
              </a:pPr>
              <a:t>9/17/2019</a:t>
            </a:fld>
            <a:endParaRPr kumimoji="0" lang="en-US" sz="1400" b="0" i="0" u="none" strike="noStrike" kern="1200" cap="none" spc="0" normalizeH="0" baseline="0" noProof="0">
              <a:ln>
                <a:noFill/>
              </a:ln>
              <a:solidFill>
                <a:schemeClr val="tx1"/>
              </a:solidFill>
              <a:effectLst/>
              <a:uLnTx/>
              <a:uFillTx/>
              <a:latin typeface="Arial" pitchFamily="34" charset="0"/>
              <a:ea typeface="+mn-ea"/>
              <a:cs typeface="Arial" pitchFamily="34" charset="0"/>
            </a:endParaRPr>
          </a:p>
        </p:txBody>
      </p:sp>
      <p:sp>
        <p:nvSpPr>
          <p:cNvPr id="8" name="Slide Number Placeholder 5"/>
          <p:cNvSpPr txBox="1">
            <a:spLocks/>
          </p:cNvSpPr>
          <p:nvPr/>
        </p:nvSpPr>
        <p:spPr>
          <a:xfrm>
            <a:off x="6691745" y="6406179"/>
            <a:ext cx="2133600" cy="314661"/>
          </a:xfrm>
          <a:prstGeom prst="rect">
            <a:avLst/>
          </a:prstGeom>
        </p:spPr>
        <p:txBody>
          <a:bodyPr vert="horz" lIns="91429" tIns="45714" rIns="91429" bIns="45714" rtlCol="0" anchor="ctr"/>
          <a:lstStyle/>
          <a:p>
            <a:pPr marL="0" marR="0" lvl="0" indent="0" algn="r" defTabSz="91429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9" name="Line 38"/>
          <p:cNvSpPr>
            <a:spLocks noChangeShapeType="1"/>
          </p:cNvSpPr>
          <p:nvPr/>
        </p:nvSpPr>
        <p:spPr bwMode="auto">
          <a:xfrm>
            <a:off x="301626" y="2019860"/>
            <a:ext cx="8520545" cy="0"/>
          </a:xfrm>
          <a:prstGeom prst="line">
            <a:avLst/>
          </a:prstGeom>
          <a:noFill/>
          <a:ln w="19050">
            <a:solidFill>
              <a:schemeClr val="tx1"/>
            </a:solidFill>
            <a:round/>
            <a:headEnd/>
            <a:tailEnd/>
          </a:ln>
          <a:effectLst/>
        </p:spPr>
        <p:txBody>
          <a:bodyPr wrap="none" lIns="91429" tIns="45714" rIns="91429" bIns="45714" anchor="ctr"/>
          <a:lstStyle/>
          <a:p>
            <a:pPr>
              <a:defRPr/>
            </a:pPr>
            <a:endParaRPr lang="en-US">
              <a:latin typeface="Arial" pitchFamily="34" charset="0"/>
              <a:cs typeface="Arial" pitchFamily="34" charset="0"/>
            </a:endParaRPr>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145689"/>
            <a:ext cx="3008313"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1145689"/>
            <a:ext cx="5111750" cy="500230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355925"/>
            <a:ext cx="3008313" cy="3775934"/>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8B5F5C-080C-4D7A-BC82-AB042600D59D}" type="datetime1">
              <a:rPr lang="en-US" smtClean="0">
                <a:solidFill>
                  <a:srgbClr val="044F91"/>
                </a:solidFill>
              </a:rPr>
              <a:pPr/>
              <a:t>9/17/2019</a:t>
            </a:fld>
            <a:endParaRPr lang="en-US" dirty="0">
              <a:solidFill>
                <a:srgbClr val="044F91"/>
              </a:solidFill>
            </a:endParaRPr>
          </a:p>
        </p:txBody>
      </p:sp>
      <p:sp>
        <p:nvSpPr>
          <p:cNvPr id="6" name="Footer Placeholder 5"/>
          <p:cNvSpPr>
            <a:spLocks noGrp="1"/>
          </p:cNvSpPr>
          <p:nvPr>
            <p:ph type="ftr" sz="quarter" idx="11"/>
          </p:nvPr>
        </p:nvSpPr>
        <p:spPr/>
        <p:txBody>
          <a:bodyPr/>
          <a:lstStyle/>
          <a:p>
            <a:endParaRPr lang="en-US" dirty="0">
              <a:solidFill>
                <a:srgbClr val="044F91"/>
              </a:solidFill>
            </a:endParaRPr>
          </a:p>
        </p:txBody>
      </p:sp>
      <p:sp>
        <p:nvSpPr>
          <p:cNvPr id="7" name="Slide Number Placeholder 6"/>
          <p:cNvSpPr>
            <a:spLocks noGrp="1"/>
          </p:cNvSpPr>
          <p:nvPr>
            <p:ph type="sldNum" sz="quarter" idx="12"/>
          </p:nvPr>
        </p:nvSpPr>
        <p:spPr/>
        <p:txBody>
          <a:bodyPr/>
          <a:lstStyle/>
          <a:p>
            <a:r>
              <a:rPr lang="en-US">
                <a:solidFill>
                  <a:srgbClr val="044F91"/>
                </a:solidFill>
              </a:rPr>
              <a:t>Page </a:t>
            </a:r>
            <a:fld id="{01E16EBA-0216-4FA1-BFEC-225E79399361}" type="slidenum">
              <a:rPr lang="en-US" smtClean="0">
                <a:solidFill>
                  <a:srgbClr val="044F91"/>
                </a:solidFill>
              </a:rPr>
              <a:pPr/>
              <a:t>‹#›</a:t>
            </a:fld>
            <a:endParaRPr lang="en-US" dirty="0">
              <a:solidFill>
                <a:srgbClr val="044F91"/>
              </a:solidFill>
            </a:endParaRPr>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008530"/>
            <a:ext cx="5486400" cy="3719456"/>
          </a:xfrm>
        </p:spPr>
        <p:txBody>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A1E4B9-8FB4-442C-9F6B-762D21F27E18}" type="datetime1">
              <a:rPr lang="en-US" smtClean="0">
                <a:solidFill>
                  <a:srgbClr val="044F91"/>
                </a:solidFill>
              </a:rPr>
              <a:pPr/>
              <a:t>9/17/2019</a:t>
            </a:fld>
            <a:endParaRPr lang="en-US" dirty="0">
              <a:solidFill>
                <a:srgbClr val="044F91"/>
              </a:solidFill>
            </a:endParaRPr>
          </a:p>
        </p:txBody>
      </p:sp>
      <p:sp>
        <p:nvSpPr>
          <p:cNvPr id="6" name="Footer Placeholder 5"/>
          <p:cNvSpPr>
            <a:spLocks noGrp="1"/>
          </p:cNvSpPr>
          <p:nvPr>
            <p:ph type="ftr" sz="quarter" idx="11"/>
          </p:nvPr>
        </p:nvSpPr>
        <p:spPr/>
        <p:txBody>
          <a:bodyPr/>
          <a:lstStyle/>
          <a:p>
            <a:endParaRPr lang="en-US" dirty="0">
              <a:solidFill>
                <a:srgbClr val="044F91"/>
              </a:solidFill>
            </a:endParaRPr>
          </a:p>
        </p:txBody>
      </p:sp>
      <p:sp>
        <p:nvSpPr>
          <p:cNvPr id="7" name="Slide Number Placeholder 6"/>
          <p:cNvSpPr>
            <a:spLocks noGrp="1"/>
          </p:cNvSpPr>
          <p:nvPr>
            <p:ph type="sldNum" sz="quarter" idx="12"/>
          </p:nvPr>
        </p:nvSpPr>
        <p:spPr/>
        <p:txBody>
          <a:bodyPr/>
          <a:lstStyle/>
          <a:p>
            <a:r>
              <a:rPr lang="en-US">
                <a:solidFill>
                  <a:srgbClr val="044F91"/>
                </a:solidFill>
              </a:rPr>
              <a:t>Page </a:t>
            </a:r>
            <a:fld id="{01E16EBA-0216-4FA1-BFEC-225E79399361}" type="slidenum">
              <a:rPr lang="en-US" smtClean="0">
                <a:solidFill>
                  <a:srgbClr val="044F91"/>
                </a:solidFill>
              </a:rPr>
              <a:pPr/>
              <a:t>‹#›</a:t>
            </a:fld>
            <a:endParaRPr lang="en-US" dirty="0">
              <a:solidFill>
                <a:srgbClr val="044F91"/>
              </a:solidFill>
            </a:endParaRPr>
          </a:p>
        </p:txBody>
      </p:sp>
    </p:spTree>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C03D64-A88C-40C0-A6EA-9B69CAA6FF38}" type="datetime1">
              <a:rPr lang="en-US" smtClean="0">
                <a:solidFill>
                  <a:srgbClr val="044F91"/>
                </a:solidFill>
              </a:rPr>
              <a:pPr/>
              <a:t>9/17/2019</a:t>
            </a:fld>
            <a:endParaRPr lang="en-US" dirty="0">
              <a:solidFill>
                <a:srgbClr val="044F91"/>
              </a:solidFill>
            </a:endParaRPr>
          </a:p>
        </p:txBody>
      </p:sp>
      <p:sp>
        <p:nvSpPr>
          <p:cNvPr id="5" name="Footer Placeholder 4"/>
          <p:cNvSpPr>
            <a:spLocks noGrp="1"/>
          </p:cNvSpPr>
          <p:nvPr>
            <p:ph type="ftr" sz="quarter" idx="11"/>
          </p:nvPr>
        </p:nvSpPr>
        <p:spPr/>
        <p:txBody>
          <a:bodyPr/>
          <a:lstStyle/>
          <a:p>
            <a:endParaRPr lang="en-US" dirty="0">
              <a:solidFill>
                <a:srgbClr val="044F91"/>
              </a:solidFill>
            </a:endParaRPr>
          </a:p>
        </p:txBody>
      </p:sp>
      <p:sp>
        <p:nvSpPr>
          <p:cNvPr id="6" name="Slide Number Placeholder 5"/>
          <p:cNvSpPr>
            <a:spLocks noGrp="1"/>
          </p:cNvSpPr>
          <p:nvPr>
            <p:ph type="sldNum" sz="quarter" idx="12"/>
          </p:nvPr>
        </p:nvSpPr>
        <p:spPr/>
        <p:txBody>
          <a:bodyPr/>
          <a:lstStyle/>
          <a:p>
            <a:r>
              <a:rPr lang="en-US">
                <a:solidFill>
                  <a:srgbClr val="044F91"/>
                </a:solidFill>
              </a:rPr>
              <a:t>Page </a:t>
            </a:r>
            <a:fld id="{01E16EBA-0216-4FA1-BFEC-225E79399361}" type="slidenum">
              <a:rPr lang="en-US" smtClean="0">
                <a:solidFill>
                  <a:srgbClr val="044F91"/>
                </a:solidFill>
              </a:rPr>
              <a:pPr/>
              <a:t>‹#›</a:t>
            </a:fld>
            <a:endParaRPr lang="en-US" dirty="0">
              <a:solidFill>
                <a:srgbClr val="044F91"/>
              </a:solidFill>
            </a:endParaRPr>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73075"/>
            <a:ext cx="2057400" cy="505071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073075"/>
            <a:ext cx="6019800" cy="505071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66FE05-D50B-41EF-BCC8-7E1756F38852}" type="datetime1">
              <a:rPr lang="en-US" smtClean="0">
                <a:solidFill>
                  <a:srgbClr val="044F91"/>
                </a:solidFill>
              </a:rPr>
              <a:pPr/>
              <a:t>9/17/2019</a:t>
            </a:fld>
            <a:endParaRPr lang="en-US" dirty="0">
              <a:solidFill>
                <a:srgbClr val="044F91"/>
              </a:solidFill>
            </a:endParaRPr>
          </a:p>
        </p:txBody>
      </p:sp>
      <p:sp>
        <p:nvSpPr>
          <p:cNvPr id="5" name="Footer Placeholder 4"/>
          <p:cNvSpPr>
            <a:spLocks noGrp="1"/>
          </p:cNvSpPr>
          <p:nvPr>
            <p:ph type="ftr" sz="quarter" idx="11"/>
          </p:nvPr>
        </p:nvSpPr>
        <p:spPr/>
        <p:txBody>
          <a:bodyPr/>
          <a:lstStyle/>
          <a:p>
            <a:endParaRPr lang="en-US" dirty="0">
              <a:solidFill>
                <a:srgbClr val="044F91"/>
              </a:solidFill>
            </a:endParaRPr>
          </a:p>
        </p:txBody>
      </p:sp>
      <p:sp>
        <p:nvSpPr>
          <p:cNvPr id="6" name="Slide Number Placeholder 5"/>
          <p:cNvSpPr>
            <a:spLocks noGrp="1"/>
          </p:cNvSpPr>
          <p:nvPr>
            <p:ph type="sldNum" sz="quarter" idx="12"/>
          </p:nvPr>
        </p:nvSpPr>
        <p:spPr/>
        <p:txBody>
          <a:bodyPr/>
          <a:lstStyle>
            <a:lvl1pPr marL="0" marR="0" indent="0" algn="r" defTabSz="914293" rtl="0" eaLnBrk="1" fontAlgn="auto" latinLnBrk="0" hangingPunct="1">
              <a:lnSpc>
                <a:spcPct val="100000"/>
              </a:lnSpc>
              <a:spcBef>
                <a:spcPts val="0"/>
              </a:spcBef>
              <a:spcAft>
                <a:spcPts val="0"/>
              </a:spcAft>
              <a:buClrTx/>
              <a:buSzTx/>
              <a:buFontTx/>
              <a:buNone/>
              <a:tabLst/>
              <a:defRPr/>
            </a:lvl1pPr>
          </a:lstStyle>
          <a:p>
            <a:r>
              <a:rPr lang="en-US">
                <a:solidFill>
                  <a:srgbClr val="044F91"/>
                </a:solidFill>
              </a:rPr>
              <a:t>Page </a:t>
            </a:r>
            <a:fld id="{01E16EBA-0216-4FA1-BFEC-225E79399361}" type="slidenum">
              <a:rPr lang="en-US" smtClean="0">
                <a:solidFill>
                  <a:srgbClr val="044F91"/>
                </a:solidFill>
              </a:rPr>
              <a:pPr/>
              <a:t>‹#›</a:t>
            </a:fld>
            <a:endParaRPr lang="en-US" dirty="0">
              <a:solidFill>
                <a:srgbClr val="044F91"/>
              </a:solidFill>
            </a:endParaRPr>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nchor="t" anchorCtr="0"/>
          <a:lstStyle>
            <a:lvl1pPr>
              <a:defRPr>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74320" y="2081605"/>
            <a:ext cx="8337665" cy="2542095"/>
          </a:xfrm>
          <a:noFill/>
          <a:ln w="9525">
            <a:noFill/>
            <a:miter lim="800000"/>
            <a:headEnd/>
            <a:tailEnd/>
          </a:ln>
          <a:effectLst/>
        </p:spPr>
        <p:txBody>
          <a:bodyPr lIns="91389" tIns="45695" rIns="91389" bIns="45695" numCol="6">
            <a:spAutoFit/>
          </a:bodyPr>
          <a:lstStyle>
            <a:lvl1pPr algn="l" defTabSz="914501" rtl="0" fontAlgn="base">
              <a:lnSpc>
                <a:spcPts val="718"/>
              </a:lnSpc>
              <a:spcAft>
                <a:spcPct val="0"/>
              </a:spcAft>
              <a:buNone/>
              <a:defRPr lang="en-US" sz="800" b="1" kern="1200" smtClean="0">
                <a:solidFill>
                  <a:schemeClr val="tx1"/>
                </a:solidFill>
                <a:latin typeface="Arial" pitchFamily="34" charset="0"/>
                <a:ea typeface="+mn-ea"/>
                <a:cs typeface="Arial" pitchFamily="34" charset="0"/>
              </a:defRPr>
            </a:lvl1pPr>
            <a:lvl2pPr algn="l" defTabSz="914501" rtl="0" fontAlgn="base">
              <a:lnSpc>
                <a:spcPts val="718"/>
              </a:lnSpc>
              <a:spcAft>
                <a:spcPct val="0"/>
              </a:spcAft>
              <a:buNone/>
              <a:defRPr lang="en-US" sz="800" b="0" kern="1200" smtClean="0">
                <a:solidFill>
                  <a:schemeClr val="tx1"/>
                </a:solidFill>
                <a:latin typeface="Arial" pitchFamily="34" charset="0"/>
                <a:ea typeface="+mn-ea"/>
                <a:cs typeface="Arial" pitchFamily="34" charset="0"/>
              </a:defRPr>
            </a:lvl2pPr>
            <a:lvl3pPr algn="l" defTabSz="914501" rtl="0" fontAlgn="base">
              <a:lnSpc>
                <a:spcPts val="718"/>
              </a:lnSpc>
              <a:spcAft>
                <a:spcPct val="0"/>
              </a:spcAft>
              <a:buNone/>
              <a:defRPr lang="en-US" sz="800" b="0" kern="1200" smtClean="0">
                <a:solidFill>
                  <a:schemeClr val="tx1"/>
                </a:solidFill>
                <a:latin typeface="Arial" pitchFamily="34" charset="0"/>
                <a:ea typeface="+mn-ea"/>
                <a:cs typeface="Arial" pitchFamily="34" charset="0"/>
              </a:defRPr>
            </a:lvl3pPr>
            <a:lvl4pPr algn="l" defTabSz="914501" rtl="0" fontAlgn="base">
              <a:lnSpc>
                <a:spcPts val="718"/>
              </a:lnSpc>
              <a:spcAft>
                <a:spcPct val="0"/>
              </a:spcAft>
              <a:buNone/>
              <a:defRPr lang="en-US" sz="800" b="0" kern="1200" smtClean="0">
                <a:solidFill>
                  <a:schemeClr val="tx1"/>
                </a:solidFill>
                <a:latin typeface="Arial" pitchFamily="34" charset="0"/>
                <a:ea typeface="+mn-ea"/>
                <a:cs typeface="Arial" pitchFamily="34" charset="0"/>
              </a:defRPr>
            </a:lvl4pPr>
            <a:lvl5pPr algn="l" defTabSz="914501" rtl="0" fontAlgn="base">
              <a:lnSpc>
                <a:spcPts val="718"/>
              </a:lnSpc>
              <a:spcAft>
                <a:spcPct val="0"/>
              </a:spcAft>
              <a:buNone/>
              <a:defRPr lang="en-US" sz="800" b="0" kern="1200" dirty="0">
                <a:solidFill>
                  <a:schemeClr val="tx1"/>
                </a:solidFill>
                <a:latin typeface="Arial" pitchFamily="34" charset="0"/>
                <a:ea typeface="+mn-ea"/>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F7061EE1-F7FC-4D5F-BAD9-924B56290231}" type="datetime1">
              <a:rPr lang="en-US" smtClean="0">
                <a:solidFill>
                  <a:srgbClr val="044F91"/>
                </a:solidFill>
              </a:rPr>
              <a:pPr>
                <a:defRPr/>
              </a:pPr>
              <a:t>9/17/2019</a:t>
            </a:fld>
            <a:endParaRPr lang="en-US" dirty="0">
              <a:solidFill>
                <a:srgbClr val="044F91"/>
              </a:solidFill>
            </a:endParaRPr>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dirty="0">
              <a:solidFill>
                <a:srgbClr val="044F91"/>
              </a:solidFill>
            </a:endParaRPr>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a:solidFill>
                  <a:srgbClr val="044F91"/>
                </a:solidFill>
              </a:rPr>
              <a:t>Page </a:t>
            </a:r>
            <a:fld id="{01E16EBA-0216-4FA1-BFEC-225E79399361}" type="slidenum">
              <a:rPr lang="en-US" smtClean="0">
                <a:solidFill>
                  <a:srgbClr val="044F91"/>
                </a:solidFill>
              </a:rPr>
              <a:pPr/>
              <a:t>‹#›</a:t>
            </a:fld>
            <a:endParaRPr lang="en-US" dirty="0">
              <a:solidFill>
                <a:srgbClr val="044F91"/>
              </a:solidFill>
            </a:endParaRPr>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p:cSld name="MAPS">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49235" anchor="t" anchorCtr="0">
            <a:noAutofit/>
          </a:bodyPr>
          <a:lstStyle>
            <a:lvl1pPr>
              <a:defRPr>
                <a:latin typeface="Arial" pitchFamily="34" charset="0"/>
                <a:cs typeface="Arial" pitchFamily="34" charset="0"/>
              </a:defRPr>
            </a:lvl1pPr>
          </a:lstStyle>
          <a:p>
            <a:r>
              <a:rPr lang="en-US"/>
              <a:t>Click to edit Master title style</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3D762BF2-DB14-4B6B-B1AD-3767ADD0DF41}" type="datetime1">
              <a:rPr lang="en-US" smtClean="0">
                <a:solidFill>
                  <a:srgbClr val="044F91"/>
                </a:solidFill>
              </a:rPr>
              <a:pPr>
                <a:defRPr/>
              </a:pPr>
              <a:t>9/17/2019</a:t>
            </a:fld>
            <a:endParaRPr lang="en-US" dirty="0">
              <a:solidFill>
                <a:srgbClr val="044F91"/>
              </a:solidFill>
            </a:endParaRPr>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dirty="0">
              <a:solidFill>
                <a:srgbClr val="044F91"/>
              </a:solidFill>
            </a:endParaRPr>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a:solidFill>
                  <a:srgbClr val="044F91"/>
                </a:solidFill>
              </a:rPr>
              <a:t>Page </a:t>
            </a:r>
            <a:fld id="{01E16EBA-0216-4FA1-BFEC-225E79399361}" type="slidenum">
              <a:rPr lang="en-US" smtClean="0">
                <a:solidFill>
                  <a:srgbClr val="044F91"/>
                </a:solidFill>
              </a:rPr>
              <a:pPr/>
              <a:t>‹#›</a:t>
            </a:fld>
            <a:endParaRPr lang="en-US" dirty="0">
              <a:solidFill>
                <a:srgbClr val="044F91"/>
              </a:solidFill>
            </a:endParaRPr>
          </a:p>
        </p:txBody>
      </p:sp>
      <p:sp>
        <p:nvSpPr>
          <p:cNvPr id="7" name="Content Placeholder 2"/>
          <p:cNvSpPr>
            <a:spLocks noGrp="1"/>
          </p:cNvSpPr>
          <p:nvPr>
            <p:ph idx="1"/>
          </p:nvPr>
        </p:nvSpPr>
        <p:spPr>
          <a:xfrm>
            <a:off x="274320" y="2081605"/>
            <a:ext cx="8337665" cy="754002"/>
          </a:xfrm>
          <a:noFill/>
          <a:ln w="9525">
            <a:noFill/>
            <a:miter lim="800000"/>
            <a:headEnd/>
            <a:tailEnd/>
          </a:ln>
          <a:effectLst/>
        </p:spPr>
        <p:txBody>
          <a:bodyPr wrap="square" lIns="91389" tIns="45695" rIns="91389" bIns="45695" numCol="6">
            <a:spAutoFit/>
          </a:bodyPr>
          <a:lstStyle>
            <a:lvl1pPr algn="l" defTabSz="914501" rtl="0" eaLnBrk="1" fontAlgn="base" hangingPunct="1">
              <a:lnSpc>
                <a:spcPts val="718"/>
              </a:lnSpc>
              <a:spcBef>
                <a:spcPct val="25000"/>
              </a:spcBef>
              <a:spcAft>
                <a:spcPct val="0"/>
              </a:spcAft>
              <a:buNone/>
              <a:defRPr lang="en-US" sz="800" b="1" kern="1200" dirty="0" smtClean="0">
                <a:solidFill>
                  <a:schemeClr val="tx1"/>
                </a:solidFill>
                <a:latin typeface="Arial" pitchFamily="34" charset="0"/>
                <a:ea typeface="+mn-ea"/>
                <a:cs typeface="Arial" pitchFamily="34" charset="0"/>
              </a:defRPr>
            </a:lvl1pPr>
            <a:lvl2pPr algn="l" defTabSz="914501" rtl="0" eaLnBrk="1" fontAlgn="base" hangingPunct="1">
              <a:lnSpc>
                <a:spcPts val="718"/>
              </a:lnSpc>
              <a:spcBef>
                <a:spcPct val="25000"/>
              </a:spcBef>
              <a:spcAft>
                <a:spcPct val="0"/>
              </a:spcAft>
              <a:buNone/>
              <a:defRPr lang="en-US" sz="800" b="0" kern="1200" dirty="0" smtClean="0">
                <a:solidFill>
                  <a:schemeClr val="tx1"/>
                </a:solidFill>
                <a:latin typeface="Arial" pitchFamily="34" charset="0"/>
                <a:ea typeface="+mn-ea"/>
                <a:cs typeface="Arial" pitchFamily="34" charset="0"/>
              </a:defRPr>
            </a:lvl2pPr>
            <a:lvl3pPr marL="1083169" algn="l" defTabSz="914501" rtl="0" eaLnBrk="1" fontAlgn="base" hangingPunct="1">
              <a:lnSpc>
                <a:spcPts val="718"/>
              </a:lnSpc>
              <a:spcBef>
                <a:spcPct val="25000"/>
              </a:spcBef>
              <a:spcAft>
                <a:spcPct val="0"/>
              </a:spcAft>
              <a:buNone/>
              <a:defRPr lang="en-US" sz="800" b="0" kern="1200" dirty="0" smtClean="0">
                <a:solidFill>
                  <a:schemeClr val="tx1"/>
                </a:solidFill>
                <a:latin typeface="Arial" pitchFamily="34" charset="0"/>
                <a:ea typeface="+mn-ea"/>
                <a:cs typeface="Arial" pitchFamily="34" charset="0"/>
              </a:defRPr>
            </a:lvl3pPr>
            <a:lvl4pPr marL="1427814" algn="l" defTabSz="914501" rtl="0" eaLnBrk="1" fontAlgn="base" hangingPunct="1">
              <a:lnSpc>
                <a:spcPts val="718"/>
              </a:lnSpc>
              <a:spcBef>
                <a:spcPts val="145"/>
              </a:spcBef>
              <a:spcAft>
                <a:spcPct val="0"/>
              </a:spcAft>
              <a:buNone/>
              <a:defRPr lang="en-US" sz="800" b="0" kern="1200" dirty="0" smtClean="0">
                <a:solidFill>
                  <a:schemeClr val="tx1"/>
                </a:solidFill>
                <a:latin typeface="Arial" pitchFamily="34" charset="0"/>
                <a:ea typeface="+mn-ea"/>
                <a:cs typeface="Arial" pitchFamily="34" charset="0"/>
              </a:defRPr>
            </a:lvl4pPr>
            <a:lvl5pPr marL="1772458" algn="l" defTabSz="914501" rtl="0" eaLnBrk="1" fontAlgn="base" hangingPunct="1">
              <a:lnSpc>
                <a:spcPts val="718"/>
              </a:lnSpc>
              <a:spcBef>
                <a:spcPts val="145"/>
              </a:spcBef>
              <a:spcAft>
                <a:spcPct val="0"/>
              </a:spcAft>
              <a:buNone/>
              <a:defRPr lang="en-US" sz="800" b="0" kern="1200" dirty="0">
                <a:solidFill>
                  <a:schemeClr val="tx1"/>
                </a:solidFill>
                <a:latin typeface="Arial" pitchFamily="34" charset="0"/>
                <a:ea typeface="+mn-ea"/>
                <a:cs typeface="Arial" pitchFamily="34" charset="0"/>
              </a:defRPr>
            </a:lvl5pPr>
          </a:lstStyle>
          <a:p>
            <a:pPr marL="286350" lvl="0" indent="-286350" algn="l" defTabSz="914501" rtl="0" eaLnBrk="1" fontAlgn="base" hangingPunct="1">
              <a:lnSpc>
                <a:spcPts val="718"/>
              </a:lnSpc>
              <a:spcBef>
                <a:spcPct val="25000"/>
              </a:spcBef>
              <a:spcAft>
                <a:spcPct val="0"/>
              </a:spcAft>
              <a:buNone/>
            </a:pPr>
            <a:r>
              <a:rPr lang="en-US"/>
              <a:t>Click to edit Master text styles</a:t>
            </a:r>
          </a:p>
          <a:p>
            <a:pPr marL="286350" lvl="1" indent="-286350" algn="l" defTabSz="914501" rtl="0" eaLnBrk="1" fontAlgn="base" hangingPunct="1">
              <a:lnSpc>
                <a:spcPts val="718"/>
              </a:lnSpc>
              <a:spcBef>
                <a:spcPct val="25000"/>
              </a:spcBef>
              <a:spcAft>
                <a:spcPct val="0"/>
              </a:spcAft>
              <a:buNone/>
            </a:pPr>
            <a:r>
              <a:rPr lang="en-US"/>
              <a:t>Second level</a:t>
            </a:r>
          </a:p>
          <a:p>
            <a:pPr marL="286350" lvl="2" indent="-286350" algn="l" defTabSz="914501" rtl="0" eaLnBrk="1" fontAlgn="base" hangingPunct="1">
              <a:lnSpc>
                <a:spcPts val="718"/>
              </a:lnSpc>
              <a:spcBef>
                <a:spcPct val="25000"/>
              </a:spcBef>
              <a:spcAft>
                <a:spcPct val="0"/>
              </a:spcAft>
              <a:buNone/>
            </a:pPr>
            <a:r>
              <a:rPr lang="en-US"/>
              <a:t>Third level</a:t>
            </a:r>
          </a:p>
          <a:p>
            <a:pPr marL="286350" lvl="3" indent="-286350" algn="l" defTabSz="914501" rtl="0" eaLnBrk="1" fontAlgn="base" hangingPunct="1">
              <a:lnSpc>
                <a:spcPts val="718"/>
              </a:lnSpc>
              <a:spcBef>
                <a:spcPct val="25000"/>
              </a:spcBef>
              <a:spcAft>
                <a:spcPct val="0"/>
              </a:spcAft>
              <a:buNone/>
            </a:pPr>
            <a:r>
              <a:rPr lang="en-US"/>
              <a:t>Fourth level</a:t>
            </a:r>
          </a:p>
          <a:p>
            <a:pPr marL="286350" lvl="4" indent="-286350" algn="l" defTabSz="914501" rtl="0" eaLnBrk="1" fontAlgn="base" hangingPunct="1">
              <a:lnSpc>
                <a:spcPts val="718"/>
              </a:lnSpc>
              <a:spcBef>
                <a:spcPct val="25000"/>
              </a:spcBef>
              <a:spcAft>
                <a:spcPct val="0"/>
              </a:spcAft>
              <a:buNone/>
            </a:pPr>
            <a:r>
              <a:rPr lang="en-US"/>
              <a:t>Fifth level</a:t>
            </a:r>
            <a:endParaRPr lang="en-US" dirty="0"/>
          </a:p>
        </p:txBody>
      </p:sp>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p:cSld name="COPYRIGH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346364" y="2353235"/>
            <a:ext cx="8458200" cy="1461939"/>
          </a:xfrm>
          <a:noFill/>
          <a:ln w="9525">
            <a:noFill/>
            <a:miter lim="800000"/>
            <a:headEnd/>
            <a:tailEnd/>
          </a:ln>
          <a:effectLst/>
        </p:spPr>
        <p:txBody>
          <a:bodyPr lIns="0" tIns="0" rIns="0" bIns="0">
            <a:spAutoFit/>
          </a:bodyPr>
          <a:lstStyle>
            <a:lvl1pPr algn="l" rtl="0" eaLnBrk="0" fontAlgn="base" hangingPunct="0">
              <a:lnSpc>
                <a:spcPct val="95000"/>
              </a:lnSpc>
              <a:spcBef>
                <a:spcPct val="0"/>
              </a:spcBef>
              <a:spcAft>
                <a:spcPct val="0"/>
              </a:spcAft>
              <a:buFont typeface="Arial" pitchFamily="34" charset="0"/>
              <a:buNone/>
              <a:defRPr lang="en-US" sz="2000" b="1" kern="1200" smtClean="0">
                <a:solidFill>
                  <a:srgbClr val="000000"/>
                </a:solidFill>
                <a:latin typeface="Arial" pitchFamily="34" charset="0"/>
                <a:ea typeface="+mn-ea"/>
                <a:cs typeface="Arial" pitchFamily="34" charset="0"/>
              </a:defRPr>
            </a:lvl1pPr>
            <a:lvl2pPr algn="l" rtl="0" eaLnBrk="0" fontAlgn="base" hangingPunct="0">
              <a:lnSpc>
                <a:spcPct val="95000"/>
              </a:lnSpc>
              <a:spcBef>
                <a:spcPct val="0"/>
              </a:spcBef>
              <a:spcAft>
                <a:spcPct val="0"/>
              </a:spcAft>
              <a:buFont typeface="Arial" pitchFamily="34" charset="0"/>
              <a:buNone/>
              <a:defRPr lang="en-US" sz="2000" b="1" kern="1200" smtClean="0">
                <a:solidFill>
                  <a:srgbClr val="000000"/>
                </a:solidFill>
                <a:latin typeface="Arial" pitchFamily="34" charset="0"/>
                <a:ea typeface="+mn-ea"/>
                <a:cs typeface="Arial" pitchFamily="34" charset="0"/>
              </a:defRPr>
            </a:lvl2pPr>
            <a:lvl3pPr algn="l" rtl="0" eaLnBrk="0" fontAlgn="base" hangingPunct="0">
              <a:lnSpc>
                <a:spcPct val="95000"/>
              </a:lnSpc>
              <a:spcBef>
                <a:spcPct val="0"/>
              </a:spcBef>
              <a:spcAft>
                <a:spcPct val="0"/>
              </a:spcAft>
              <a:buNone/>
              <a:defRPr lang="en-US" sz="2000" b="1" kern="1200" smtClean="0">
                <a:solidFill>
                  <a:srgbClr val="000000"/>
                </a:solidFill>
                <a:latin typeface="Arial" pitchFamily="34" charset="0"/>
                <a:ea typeface="+mn-ea"/>
                <a:cs typeface="Arial" pitchFamily="34" charset="0"/>
              </a:defRPr>
            </a:lvl3pPr>
            <a:lvl4pPr algn="l" rtl="0" eaLnBrk="0" fontAlgn="base" hangingPunct="0">
              <a:lnSpc>
                <a:spcPct val="95000"/>
              </a:lnSpc>
              <a:spcBef>
                <a:spcPct val="0"/>
              </a:spcBef>
              <a:spcAft>
                <a:spcPct val="0"/>
              </a:spcAft>
              <a:buNone/>
              <a:defRPr lang="en-US" sz="2000" b="1" kern="1200" smtClean="0">
                <a:solidFill>
                  <a:srgbClr val="000000"/>
                </a:solidFill>
                <a:latin typeface="Arial" pitchFamily="34" charset="0"/>
                <a:ea typeface="+mn-ea"/>
                <a:cs typeface="Arial" pitchFamily="34" charset="0"/>
              </a:defRPr>
            </a:lvl4pPr>
            <a:lvl5pPr algn="l" rtl="0" eaLnBrk="0" fontAlgn="base" hangingPunct="0">
              <a:lnSpc>
                <a:spcPct val="95000"/>
              </a:lnSpc>
              <a:spcBef>
                <a:spcPct val="0"/>
              </a:spcBef>
              <a:spcAft>
                <a:spcPct val="0"/>
              </a:spcAft>
              <a:buNone/>
              <a:defRPr lang="en-US" sz="2000" b="1" kern="1200" dirty="0">
                <a:solidFill>
                  <a:srgbClr val="000000"/>
                </a:solidFill>
                <a:latin typeface="Arial" pitchFamily="34" charset="0"/>
                <a:ea typeface="+mn-ea"/>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Line 38"/>
          <p:cNvSpPr>
            <a:spLocks noChangeShapeType="1"/>
          </p:cNvSpPr>
          <p:nvPr/>
        </p:nvSpPr>
        <p:spPr bwMode="auto">
          <a:xfrm>
            <a:off x="299258" y="2017059"/>
            <a:ext cx="8520545" cy="0"/>
          </a:xfrm>
          <a:prstGeom prst="line">
            <a:avLst/>
          </a:prstGeom>
          <a:noFill/>
          <a:ln w="19050">
            <a:solidFill>
              <a:schemeClr val="tx1"/>
            </a:solidFill>
            <a:round/>
            <a:headEnd/>
            <a:tailEnd/>
          </a:ln>
          <a:effectLst/>
        </p:spPr>
        <p:txBody>
          <a:bodyPr wrap="none" lIns="101870" tIns="50935" rIns="101870" bIns="50935" anchor="ctr"/>
          <a:lstStyle/>
          <a:p>
            <a:pPr>
              <a:defRPr/>
            </a:pPr>
            <a:endParaRPr lang="en-US">
              <a:latin typeface="Arial" pitchFamily="34" charset="0"/>
              <a:cs typeface="Arial" pitchFamily="34" charset="0"/>
            </a:endParaRPr>
          </a:p>
        </p:txBody>
      </p:sp>
      <p:sp>
        <p:nvSpPr>
          <p:cNvPr id="12" name="Date Placeholder 3"/>
          <p:cNvSpPr>
            <a:spLocks noGrp="1"/>
          </p:cNvSpPr>
          <p:nvPr>
            <p:ph type="dt" sz="half" idx="10"/>
          </p:nvPr>
        </p:nvSpPr>
        <p:spPr>
          <a:xfrm>
            <a:off x="307571" y="6406179"/>
            <a:ext cx="1870364" cy="306593"/>
          </a:xfrm>
        </p:spPr>
        <p:txBody>
          <a:bodyPr/>
          <a:lstStyle/>
          <a:p>
            <a:fld id="{02352F61-EF07-4CB2-9E24-BBA51903F0DC}" type="datetime1">
              <a:rPr lang="en-US" smtClean="0">
                <a:solidFill>
                  <a:srgbClr val="044F91"/>
                </a:solidFill>
              </a:rPr>
              <a:pPr/>
              <a:t>9/17/2019</a:t>
            </a:fld>
            <a:endParaRPr lang="en-US" dirty="0">
              <a:solidFill>
                <a:srgbClr val="044F91"/>
              </a:solidFill>
            </a:endParaRPr>
          </a:p>
        </p:txBody>
      </p:sp>
      <p:sp>
        <p:nvSpPr>
          <p:cNvPr id="13" name="Footer Placeholder 4"/>
          <p:cNvSpPr>
            <a:spLocks noGrp="1"/>
          </p:cNvSpPr>
          <p:nvPr>
            <p:ph type="ftr" sz="quarter" idx="11"/>
          </p:nvPr>
        </p:nvSpPr>
        <p:spPr>
          <a:xfrm>
            <a:off x="3124200" y="6406179"/>
            <a:ext cx="2895600" cy="314661"/>
          </a:xfrm>
        </p:spPr>
        <p:txBody>
          <a:bodyPr/>
          <a:lstStyle/>
          <a:p>
            <a:endParaRPr lang="en-US" dirty="0">
              <a:solidFill>
                <a:srgbClr val="044F91"/>
              </a:solidFill>
            </a:endParaRPr>
          </a:p>
        </p:txBody>
      </p:sp>
      <p:sp>
        <p:nvSpPr>
          <p:cNvPr id="14" name="Slide Number Placeholder 5"/>
          <p:cNvSpPr>
            <a:spLocks noGrp="1"/>
          </p:cNvSpPr>
          <p:nvPr>
            <p:ph type="sldNum" sz="quarter" idx="12"/>
          </p:nvPr>
        </p:nvSpPr>
        <p:spPr>
          <a:xfrm>
            <a:off x="6691745" y="6406179"/>
            <a:ext cx="2133600" cy="314661"/>
          </a:xfrm>
        </p:spPr>
        <p:txBody>
          <a:bodyPr/>
          <a:lstStyle/>
          <a:p>
            <a:r>
              <a:rPr lang="en-US">
                <a:solidFill>
                  <a:srgbClr val="044F91"/>
                </a:solidFill>
              </a:rPr>
              <a:t>Page </a:t>
            </a:r>
            <a:fld id="{01E16EBA-0216-4FA1-BFEC-225E79399361}" type="slidenum">
              <a:rPr lang="en-US" smtClean="0">
                <a:solidFill>
                  <a:srgbClr val="044F91"/>
                </a:solidFill>
              </a:rPr>
              <a:pPr/>
              <a:t>‹#›</a:t>
            </a:fld>
            <a:endParaRPr lang="en-US" dirty="0">
              <a:solidFill>
                <a:srgbClr val="044F91"/>
              </a:solidFill>
            </a:endParaRPr>
          </a:p>
        </p:txBody>
      </p:sp>
    </p:spTree>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cSld name="1_COPYRIGH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346364" y="2353235"/>
            <a:ext cx="8458200" cy="1461939"/>
          </a:xfrm>
          <a:noFill/>
          <a:ln w="9525">
            <a:noFill/>
            <a:miter lim="800000"/>
            <a:headEnd/>
            <a:tailEnd/>
          </a:ln>
          <a:effectLst/>
        </p:spPr>
        <p:txBody>
          <a:bodyPr lIns="0" tIns="0" rIns="0" bIns="0">
            <a:spAutoFit/>
          </a:bodyPr>
          <a:lstStyle>
            <a:lvl1pPr algn="l" rtl="0" eaLnBrk="0" fontAlgn="base" hangingPunct="0">
              <a:lnSpc>
                <a:spcPct val="95000"/>
              </a:lnSpc>
              <a:spcBef>
                <a:spcPct val="0"/>
              </a:spcBef>
              <a:spcAft>
                <a:spcPct val="0"/>
              </a:spcAft>
              <a:buFont typeface="Arial" pitchFamily="34" charset="0"/>
              <a:buNone/>
              <a:defRPr lang="en-US" sz="2000" b="1" kern="1200" smtClean="0">
                <a:solidFill>
                  <a:srgbClr val="000000"/>
                </a:solidFill>
                <a:latin typeface="Arial" pitchFamily="34" charset="0"/>
                <a:ea typeface="+mn-ea"/>
                <a:cs typeface="Arial" pitchFamily="34" charset="0"/>
              </a:defRPr>
            </a:lvl1pPr>
            <a:lvl2pPr algn="l" rtl="0" eaLnBrk="0" fontAlgn="base" hangingPunct="0">
              <a:lnSpc>
                <a:spcPct val="95000"/>
              </a:lnSpc>
              <a:spcBef>
                <a:spcPct val="0"/>
              </a:spcBef>
              <a:spcAft>
                <a:spcPct val="0"/>
              </a:spcAft>
              <a:buFont typeface="Arial" pitchFamily="34" charset="0"/>
              <a:buNone/>
              <a:defRPr lang="en-US" sz="2000" b="1" kern="1200" smtClean="0">
                <a:solidFill>
                  <a:srgbClr val="000000"/>
                </a:solidFill>
                <a:latin typeface="Arial" pitchFamily="34" charset="0"/>
                <a:ea typeface="+mn-ea"/>
                <a:cs typeface="Arial" pitchFamily="34" charset="0"/>
              </a:defRPr>
            </a:lvl2pPr>
            <a:lvl3pPr algn="l" rtl="0" eaLnBrk="0" fontAlgn="base" hangingPunct="0">
              <a:lnSpc>
                <a:spcPct val="95000"/>
              </a:lnSpc>
              <a:spcBef>
                <a:spcPct val="0"/>
              </a:spcBef>
              <a:spcAft>
                <a:spcPct val="0"/>
              </a:spcAft>
              <a:buNone/>
              <a:defRPr lang="en-US" sz="2000" b="1" kern="1200" smtClean="0">
                <a:solidFill>
                  <a:srgbClr val="000000"/>
                </a:solidFill>
                <a:latin typeface="Arial" pitchFamily="34" charset="0"/>
                <a:ea typeface="+mn-ea"/>
                <a:cs typeface="Arial" pitchFamily="34" charset="0"/>
              </a:defRPr>
            </a:lvl3pPr>
            <a:lvl4pPr algn="l" rtl="0" eaLnBrk="0" fontAlgn="base" hangingPunct="0">
              <a:lnSpc>
                <a:spcPct val="95000"/>
              </a:lnSpc>
              <a:spcBef>
                <a:spcPct val="0"/>
              </a:spcBef>
              <a:spcAft>
                <a:spcPct val="0"/>
              </a:spcAft>
              <a:buNone/>
              <a:defRPr lang="en-US" sz="2000" b="1" kern="1200" smtClean="0">
                <a:solidFill>
                  <a:srgbClr val="000000"/>
                </a:solidFill>
                <a:latin typeface="Arial" pitchFamily="34" charset="0"/>
                <a:ea typeface="+mn-ea"/>
                <a:cs typeface="Arial" pitchFamily="34" charset="0"/>
              </a:defRPr>
            </a:lvl4pPr>
            <a:lvl5pPr algn="l" rtl="0" eaLnBrk="0" fontAlgn="base" hangingPunct="0">
              <a:lnSpc>
                <a:spcPct val="95000"/>
              </a:lnSpc>
              <a:spcBef>
                <a:spcPct val="0"/>
              </a:spcBef>
              <a:spcAft>
                <a:spcPct val="0"/>
              </a:spcAft>
              <a:buNone/>
              <a:defRPr lang="en-US" sz="2000" b="1" kern="1200" dirty="0">
                <a:solidFill>
                  <a:srgbClr val="000000"/>
                </a:solidFill>
                <a:latin typeface="Arial" pitchFamily="34" charset="0"/>
                <a:ea typeface="+mn-ea"/>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Line 38"/>
          <p:cNvSpPr>
            <a:spLocks noChangeShapeType="1"/>
          </p:cNvSpPr>
          <p:nvPr/>
        </p:nvSpPr>
        <p:spPr bwMode="auto">
          <a:xfrm>
            <a:off x="299258" y="2017059"/>
            <a:ext cx="8520545" cy="0"/>
          </a:xfrm>
          <a:prstGeom prst="line">
            <a:avLst/>
          </a:prstGeom>
          <a:noFill/>
          <a:ln w="19050">
            <a:solidFill>
              <a:srgbClr val="000000"/>
            </a:solidFill>
            <a:round/>
            <a:headEnd/>
            <a:tailEnd/>
          </a:ln>
          <a:effectLst/>
        </p:spPr>
        <p:txBody>
          <a:bodyPr wrap="none" lIns="101870" tIns="50935" rIns="101870" bIns="50935" anchor="ctr"/>
          <a:lstStyle/>
          <a:p>
            <a:pPr>
              <a:defRPr/>
            </a:pPr>
            <a:endParaRPr lang="en-US">
              <a:latin typeface="Arial" pitchFamily="34" charset="0"/>
              <a:cs typeface="Arial" pitchFamily="34" charset="0"/>
            </a:endParaRPr>
          </a:p>
        </p:txBody>
      </p:sp>
      <p:sp>
        <p:nvSpPr>
          <p:cNvPr id="11" name="Date Placeholder 3"/>
          <p:cNvSpPr>
            <a:spLocks noGrp="1"/>
          </p:cNvSpPr>
          <p:nvPr>
            <p:ph type="dt" sz="half" idx="10"/>
          </p:nvPr>
        </p:nvSpPr>
        <p:spPr>
          <a:xfrm>
            <a:off x="307571" y="6406179"/>
            <a:ext cx="1870364" cy="306593"/>
          </a:xfrm>
        </p:spPr>
        <p:txBody>
          <a:bodyPr/>
          <a:lstStyle/>
          <a:p>
            <a:fld id="{9DE6217D-9E18-4E5A-9DC5-99DB32259633}" type="datetimeFigureOut">
              <a:rPr lang="en-US" smtClean="0"/>
              <a:t>9/17/2019</a:t>
            </a:fld>
            <a:endParaRPr lang="en-US" dirty="0"/>
          </a:p>
        </p:txBody>
      </p:sp>
      <p:sp>
        <p:nvSpPr>
          <p:cNvPr id="12" name="Footer Placeholder 4"/>
          <p:cNvSpPr>
            <a:spLocks noGrp="1"/>
          </p:cNvSpPr>
          <p:nvPr>
            <p:ph type="ftr" sz="quarter" idx="11"/>
          </p:nvPr>
        </p:nvSpPr>
        <p:spPr>
          <a:xfrm>
            <a:off x="3124200" y="6406179"/>
            <a:ext cx="2895600" cy="314661"/>
          </a:xfrm>
        </p:spPr>
        <p:txBody>
          <a:bodyPr/>
          <a:lstStyle/>
          <a:p>
            <a:endParaRPr lang="en-US" dirty="0"/>
          </a:p>
        </p:txBody>
      </p:sp>
      <p:sp>
        <p:nvSpPr>
          <p:cNvPr id="13" name="Slide Number Placeholder 5"/>
          <p:cNvSpPr>
            <a:spLocks noGrp="1"/>
          </p:cNvSpPr>
          <p:nvPr>
            <p:ph type="sldNum" sz="quarter" idx="12"/>
          </p:nvPr>
        </p:nvSpPr>
        <p:spPr>
          <a:xfrm>
            <a:off x="6691745" y="6406179"/>
            <a:ext cx="2133600" cy="314661"/>
          </a:xfrm>
        </p:spPr>
        <p:txBody>
          <a:bodyPr/>
          <a:lstStyle/>
          <a:p>
            <a:fld id="{1C41C1BB-4B79-42CE-AD27-9E378F3D1A28}" type="slidenum">
              <a:rPr lang="en-US" smtClean="0"/>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E2E33CE-B680-488E-9B5F-E783308BB3D9}" type="datetimeFigureOut">
              <a:rPr lang="en-US" smtClean="0"/>
              <a:t>9/17/2019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8A11D5E-AEE0-421C-9EF7-59958261D7F7}" type="slidenum">
              <a:rPr lang="en-US" smtClean="0"/>
              <a:t>‹#›</a:t>
            </a:fld>
            <a:endParaRPr lang="en-US" dirty="0"/>
          </a:p>
        </p:txBody>
      </p:sp>
    </p:spTree>
    <p:extLst>
      <p:ext uri="{BB962C8B-B14F-4D97-AF65-F5344CB8AC3E}">
        <p14:creationId xmlns:p14="http://schemas.microsoft.com/office/powerpoint/2010/main" val="2653452860"/>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DE7EE2E2-F3DC-49DD-9B38-B040184A079C}" type="datetime1">
              <a:rPr lang="en-US">
                <a:solidFill>
                  <a:srgbClr val="044F91"/>
                </a:solidFill>
              </a:rPr>
              <a:pPr>
                <a:defRPr/>
              </a:pPr>
              <a:t>9/17/2019</a:t>
            </a:fld>
            <a:endParaRPr lang="en-US">
              <a:solidFill>
                <a:srgbClr val="044F91"/>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solidFill>
                <a:srgbClr val="044F91"/>
              </a:solidFill>
            </a:endParaRPr>
          </a:p>
        </p:txBody>
      </p:sp>
      <p:sp>
        <p:nvSpPr>
          <p:cNvPr id="4" name="Rectangle 12"/>
          <p:cNvSpPr>
            <a:spLocks noGrp="1" noChangeArrowheads="1"/>
          </p:cNvSpPr>
          <p:nvPr>
            <p:ph type="sldNum" sz="quarter" idx="12"/>
          </p:nvPr>
        </p:nvSpPr>
        <p:spPr>
          <a:ln/>
        </p:spPr>
        <p:txBody>
          <a:bodyPr/>
          <a:lstStyle>
            <a:lvl1pPr>
              <a:defRPr/>
            </a:lvl1pPr>
          </a:lstStyle>
          <a:p>
            <a:pPr>
              <a:defRPr/>
            </a:pPr>
            <a:r>
              <a:rPr lang="en-US">
                <a:solidFill>
                  <a:srgbClr val="044F91"/>
                </a:solidFill>
              </a:rPr>
              <a:t>Page </a:t>
            </a:r>
            <a:fld id="{D59D8E04-2BFF-4189-9BFC-36DE120827D6}" type="slidenum">
              <a:rPr lang="en-US">
                <a:solidFill>
                  <a:srgbClr val="044F91"/>
                </a:solidFill>
              </a:rPr>
              <a:pPr>
                <a:defRPr/>
              </a:pPr>
              <a:t>‹#›</a:t>
            </a:fld>
            <a:endParaRPr lang="en-US">
              <a:solidFill>
                <a:srgbClr val="044F91"/>
              </a:solidFill>
            </a:endParaRPr>
          </a:p>
        </p:txBody>
      </p:sp>
    </p:spTree>
    <p:extLst>
      <p:ext uri="{BB962C8B-B14F-4D97-AF65-F5344CB8AC3E}">
        <p14:creationId xmlns:p14="http://schemas.microsoft.com/office/powerpoint/2010/main" val="567474365"/>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fontAlgn="base">
              <a:spcBef>
                <a:spcPct val="20000"/>
              </a:spcBef>
              <a:spcAft>
                <a:spcPct val="0"/>
              </a:spcAft>
              <a:buFontTx/>
              <a:buChar char="•"/>
            </a:pPr>
            <a:fld id="{BF2EBF65-BB55-498A-AB70-5F4176A22043}" type="datetime1">
              <a:rPr lang="en-US" smtClean="0">
                <a:solidFill>
                  <a:srgbClr val="044F91"/>
                </a:solidFill>
              </a:rPr>
              <a:pPr fontAlgn="base">
                <a:spcBef>
                  <a:spcPct val="20000"/>
                </a:spcBef>
                <a:spcAft>
                  <a:spcPct val="0"/>
                </a:spcAft>
                <a:buFontTx/>
                <a:buChar char="•"/>
              </a:pPr>
              <a:t>9/17/2019</a:t>
            </a:fld>
            <a:endParaRPr lang="en-US" dirty="0">
              <a:solidFill>
                <a:srgbClr val="044F91"/>
              </a:solidFill>
            </a:endParaRPr>
          </a:p>
        </p:txBody>
      </p:sp>
      <p:sp>
        <p:nvSpPr>
          <p:cNvPr id="5" name="Footer Placeholder 4"/>
          <p:cNvSpPr>
            <a:spLocks noGrp="1"/>
          </p:cNvSpPr>
          <p:nvPr>
            <p:ph type="ftr" sz="quarter" idx="11"/>
          </p:nvPr>
        </p:nvSpPr>
        <p:spPr/>
        <p:txBody>
          <a:bodyPr/>
          <a:lstStyle/>
          <a:p>
            <a:pPr fontAlgn="base">
              <a:spcBef>
                <a:spcPct val="20000"/>
              </a:spcBef>
              <a:spcAft>
                <a:spcPct val="0"/>
              </a:spcAft>
              <a:buFontTx/>
              <a:buChar char="•"/>
            </a:pPr>
            <a:endParaRPr lang="en-US" dirty="0">
              <a:solidFill>
                <a:srgbClr val="044F91"/>
              </a:solidFill>
            </a:endParaRPr>
          </a:p>
        </p:txBody>
      </p:sp>
      <p:sp>
        <p:nvSpPr>
          <p:cNvPr id="6" name="Slide Number Placeholder 5"/>
          <p:cNvSpPr>
            <a:spLocks noGrp="1"/>
          </p:cNvSpPr>
          <p:nvPr>
            <p:ph type="sldNum" sz="quarter" idx="12"/>
          </p:nvPr>
        </p:nvSpPr>
        <p:spPr/>
        <p:txBody>
          <a:bodyPr/>
          <a:lstStyle/>
          <a:p>
            <a:pPr fontAlgn="base">
              <a:spcBef>
                <a:spcPct val="20000"/>
              </a:spcBef>
              <a:spcAft>
                <a:spcPct val="0"/>
              </a:spcAft>
            </a:pPr>
            <a:r>
              <a:rPr lang="en-US">
                <a:solidFill>
                  <a:srgbClr val="044F91"/>
                </a:solidFill>
              </a:rPr>
              <a:t>Page </a:t>
            </a:r>
            <a:fld id="{01E16EBA-0216-4FA1-BFEC-225E79399361}" type="slidenum">
              <a:rPr lang="en-US" smtClean="0">
                <a:solidFill>
                  <a:srgbClr val="044F91"/>
                </a:solidFill>
              </a:rPr>
              <a:pPr fontAlgn="base">
                <a:spcBef>
                  <a:spcPct val="20000"/>
                </a:spcBef>
                <a:spcAft>
                  <a:spcPct val="0"/>
                </a:spcAft>
              </a:pPr>
              <a:t>‹#›</a:t>
            </a:fld>
            <a:endParaRPr lang="en-US" dirty="0">
              <a:solidFill>
                <a:srgbClr val="044F91"/>
              </a:solidFill>
            </a:endParaRPr>
          </a:p>
        </p:txBody>
      </p:sp>
    </p:spTree>
    <p:extLst>
      <p:ext uri="{BB962C8B-B14F-4D97-AF65-F5344CB8AC3E}">
        <p14:creationId xmlns:p14="http://schemas.microsoft.com/office/powerpoint/2010/main" val="1268248593"/>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7571" y="1048873"/>
            <a:ext cx="8520545" cy="1621715"/>
          </a:xfrm>
        </p:spPr>
        <p:txBody>
          <a:bodyPr>
            <a:normAutofit/>
          </a:bodyPr>
          <a:lstStyle>
            <a:lvl1pPr algn="ctr">
              <a:defRPr sz="4000"/>
            </a:lvl1pPr>
          </a:lstStyle>
          <a:p>
            <a:r>
              <a:rPr lang="en-US"/>
              <a:t>Click to edit Master title style</a:t>
            </a:r>
            <a:endParaRPr lang="en-US" dirty="0"/>
          </a:p>
        </p:txBody>
      </p:sp>
      <p:sp>
        <p:nvSpPr>
          <p:cNvPr id="3" name="Subtitle 2"/>
          <p:cNvSpPr>
            <a:spLocks noGrp="1"/>
          </p:cNvSpPr>
          <p:nvPr>
            <p:ph type="subTitle" idx="1"/>
          </p:nvPr>
        </p:nvSpPr>
        <p:spPr>
          <a:xfrm>
            <a:off x="307571" y="2969110"/>
            <a:ext cx="8520545" cy="2630245"/>
          </a:xfrm>
        </p:spPr>
        <p:txBody>
          <a:bodyPr anchor="ctr" anchorCtr="0">
            <a:normAutofit/>
          </a:bodyPr>
          <a:lstStyle>
            <a:lvl1pPr marL="0" indent="0" algn="ctr">
              <a:buNone/>
              <a:defRPr sz="2800" b="1">
                <a:solidFill>
                  <a:schemeClr val="tx1"/>
                </a:solidFill>
              </a:defRPr>
            </a:lvl1pPr>
            <a:lvl2pPr marL="457039" indent="0" algn="ctr">
              <a:buNone/>
              <a:defRPr>
                <a:solidFill>
                  <a:schemeClr val="tx1">
                    <a:tint val="75000"/>
                  </a:schemeClr>
                </a:solidFill>
              </a:defRPr>
            </a:lvl2pPr>
            <a:lvl3pPr marL="914079" indent="0" algn="ctr">
              <a:buNone/>
              <a:defRPr>
                <a:solidFill>
                  <a:schemeClr val="tx1">
                    <a:tint val="75000"/>
                  </a:schemeClr>
                </a:solidFill>
              </a:defRPr>
            </a:lvl3pPr>
            <a:lvl4pPr marL="1371119" indent="0" algn="ctr">
              <a:buNone/>
              <a:defRPr>
                <a:solidFill>
                  <a:schemeClr val="tx1">
                    <a:tint val="75000"/>
                  </a:schemeClr>
                </a:solidFill>
              </a:defRPr>
            </a:lvl4pPr>
            <a:lvl5pPr marL="1828159" indent="0" algn="ctr">
              <a:buNone/>
              <a:defRPr>
                <a:solidFill>
                  <a:schemeClr val="tx1">
                    <a:tint val="75000"/>
                  </a:schemeClr>
                </a:solidFill>
              </a:defRPr>
            </a:lvl5pPr>
            <a:lvl6pPr marL="2285199" indent="0" algn="ctr">
              <a:buNone/>
              <a:defRPr>
                <a:solidFill>
                  <a:schemeClr val="tx1">
                    <a:tint val="75000"/>
                  </a:schemeClr>
                </a:solidFill>
              </a:defRPr>
            </a:lvl6pPr>
            <a:lvl7pPr marL="2742237" indent="0" algn="ctr">
              <a:buNone/>
              <a:defRPr>
                <a:solidFill>
                  <a:schemeClr val="tx1">
                    <a:tint val="75000"/>
                  </a:schemeClr>
                </a:solidFill>
              </a:defRPr>
            </a:lvl7pPr>
            <a:lvl8pPr marL="3199278" indent="0" algn="ctr">
              <a:buNone/>
              <a:defRPr>
                <a:solidFill>
                  <a:schemeClr val="tx1">
                    <a:tint val="75000"/>
                  </a:schemeClr>
                </a:solidFill>
              </a:defRPr>
            </a:lvl8pPr>
            <a:lvl9pPr marL="3656316"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3A6E252-CDCD-49ED-9308-945ECCDF2721}" type="datetime1">
              <a:rPr lang="en-US" smtClean="0"/>
              <a:pPr/>
              <a:t>9/17/2019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cxnSp>
        <p:nvCxnSpPr>
          <p:cNvPr id="8" name="Straight Connector 7"/>
          <p:cNvCxnSpPr/>
          <p:nvPr userDrawn="1"/>
        </p:nvCxnSpPr>
        <p:spPr>
          <a:xfrm>
            <a:off x="307571" y="2799678"/>
            <a:ext cx="852054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5pPr marL="1768967" indent="-226462" algn="l" rtl="0" eaLnBrk="1" fontAlgn="base" hangingPunct="1">
              <a:lnSpc>
                <a:spcPct val="85000"/>
              </a:lnSpc>
              <a:spcBef>
                <a:spcPct val="15000"/>
              </a:spcBef>
              <a:spcAft>
                <a:spcPct val="0"/>
              </a:spcAft>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13BFD2-CD7C-4E72-A40F-D9A4B9F82B98}" type="datetime1">
              <a:rPr lang="en-US" smtClean="0"/>
              <a:pPr/>
              <a:t>9/17/2019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
        <p:nvSpPr>
          <p:cNvPr id="7" name="Line 38"/>
          <p:cNvSpPr>
            <a:spLocks noChangeShapeType="1"/>
          </p:cNvSpPr>
          <p:nvPr userDrawn="1"/>
        </p:nvSpPr>
        <p:spPr bwMode="auto">
          <a:xfrm>
            <a:off x="301627" y="2019860"/>
            <a:ext cx="8520545" cy="0"/>
          </a:xfrm>
          <a:prstGeom prst="line">
            <a:avLst/>
          </a:prstGeom>
          <a:noFill/>
          <a:ln w="19050">
            <a:solidFill>
              <a:schemeClr val="tx1"/>
            </a:solidFill>
            <a:round/>
            <a:headEnd/>
            <a:tailEnd/>
          </a:ln>
          <a:effectLst/>
        </p:spPr>
        <p:txBody>
          <a:bodyPr wrap="none" lIns="91407" tIns="45704" rIns="91407" bIns="45704" anchor="ctr"/>
          <a:lstStyle/>
          <a:p>
            <a:pPr>
              <a:defRPr/>
            </a:pPr>
            <a:endParaRPr lang="en-US">
              <a:latin typeface="Arial" pitchFamily="34" charset="0"/>
              <a:cs typeface="Arial" pitchFamily="34" charset="0"/>
            </a:endParaRPr>
          </a:p>
        </p:txBody>
      </p:sp>
    </p:spTree>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039" indent="0">
              <a:buNone/>
              <a:defRPr sz="1800">
                <a:solidFill>
                  <a:schemeClr val="tx1">
                    <a:tint val="75000"/>
                  </a:schemeClr>
                </a:solidFill>
              </a:defRPr>
            </a:lvl2pPr>
            <a:lvl3pPr marL="914079" indent="0">
              <a:buNone/>
              <a:defRPr sz="1600">
                <a:solidFill>
                  <a:schemeClr val="tx1">
                    <a:tint val="75000"/>
                  </a:schemeClr>
                </a:solidFill>
              </a:defRPr>
            </a:lvl3pPr>
            <a:lvl4pPr marL="1371119" indent="0">
              <a:buNone/>
              <a:defRPr sz="1400">
                <a:solidFill>
                  <a:schemeClr val="tx1">
                    <a:tint val="75000"/>
                  </a:schemeClr>
                </a:solidFill>
              </a:defRPr>
            </a:lvl4pPr>
            <a:lvl5pPr marL="1828159" indent="0">
              <a:buNone/>
              <a:defRPr sz="1400">
                <a:solidFill>
                  <a:schemeClr val="tx1">
                    <a:tint val="75000"/>
                  </a:schemeClr>
                </a:solidFill>
              </a:defRPr>
            </a:lvl5pPr>
            <a:lvl6pPr marL="2285199" indent="0">
              <a:buNone/>
              <a:defRPr sz="1400">
                <a:solidFill>
                  <a:schemeClr val="tx1">
                    <a:tint val="75000"/>
                  </a:schemeClr>
                </a:solidFill>
              </a:defRPr>
            </a:lvl6pPr>
            <a:lvl7pPr marL="2742237" indent="0">
              <a:buNone/>
              <a:defRPr sz="1400">
                <a:solidFill>
                  <a:schemeClr val="tx1">
                    <a:tint val="75000"/>
                  </a:schemeClr>
                </a:solidFill>
              </a:defRPr>
            </a:lvl7pPr>
            <a:lvl8pPr marL="3199278" indent="0">
              <a:buNone/>
              <a:defRPr sz="1400">
                <a:solidFill>
                  <a:schemeClr val="tx1">
                    <a:tint val="75000"/>
                  </a:schemeClr>
                </a:solidFill>
              </a:defRPr>
            </a:lvl8pPr>
            <a:lvl9pPr marL="3656316"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4A399F-8096-4569-934A-A157B8A80794}" type="datetime1">
              <a:rPr lang="en-US" smtClean="0"/>
              <a:pPr/>
              <a:t>9/17/2019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74320" y="1952513"/>
            <a:ext cx="4222865" cy="417934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952513"/>
            <a:ext cx="4222865" cy="417934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B6B60C8-CEB1-488B-A50A-EB38037F0BF7}" type="datetime1">
              <a:rPr lang="en-US" smtClean="0"/>
              <a:pPr/>
              <a:t>9/17/2019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5639" y="2081605"/>
            <a:ext cx="4040188" cy="639762"/>
          </a:xfrm>
        </p:spPr>
        <p:txBody>
          <a:bodyPr anchor="b"/>
          <a:lstStyle>
            <a:lvl1pPr marL="0" indent="0">
              <a:buNone/>
              <a:defRPr sz="2400" b="1"/>
            </a:lvl1pPr>
            <a:lvl2pPr marL="457039" indent="0">
              <a:buNone/>
              <a:defRPr sz="2000" b="1"/>
            </a:lvl2pPr>
            <a:lvl3pPr marL="914079" indent="0">
              <a:buNone/>
              <a:defRPr sz="1800" b="1"/>
            </a:lvl3pPr>
            <a:lvl4pPr marL="1371119" indent="0">
              <a:buNone/>
              <a:defRPr sz="1600" b="1"/>
            </a:lvl4pPr>
            <a:lvl5pPr marL="1828159" indent="0">
              <a:buNone/>
              <a:defRPr sz="1600" b="1"/>
            </a:lvl5pPr>
            <a:lvl6pPr marL="2285199" indent="0">
              <a:buNone/>
              <a:defRPr sz="1600" b="1"/>
            </a:lvl6pPr>
            <a:lvl7pPr marL="2742237" indent="0">
              <a:buNone/>
              <a:defRPr sz="1600" b="1"/>
            </a:lvl7pPr>
            <a:lvl8pPr marL="3199278" indent="0">
              <a:buNone/>
              <a:defRPr sz="1600" b="1"/>
            </a:lvl8pPr>
            <a:lvl9pPr marL="365631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759337"/>
            <a:ext cx="4040188" cy="33725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8" y="2081605"/>
            <a:ext cx="4041775" cy="639762"/>
          </a:xfrm>
        </p:spPr>
        <p:txBody>
          <a:bodyPr anchor="b"/>
          <a:lstStyle>
            <a:lvl1pPr marL="0" indent="0">
              <a:buNone/>
              <a:defRPr sz="2400" b="1"/>
            </a:lvl1pPr>
            <a:lvl2pPr marL="457039" indent="0">
              <a:buNone/>
              <a:defRPr sz="2000" b="1"/>
            </a:lvl2pPr>
            <a:lvl3pPr marL="914079" indent="0">
              <a:buNone/>
              <a:defRPr sz="1800" b="1"/>
            </a:lvl3pPr>
            <a:lvl4pPr marL="1371119" indent="0">
              <a:buNone/>
              <a:defRPr sz="1600" b="1"/>
            </a:lvl4pPr>
            <a:lvl5pPr marL="1828159" indent="0">
              <a:buNone/>
              <a:defRPr sz="1600" b="1"/>
            </a:lvl5pPr>
            <a:lvl6pPr marL="2285199" indent="0">
              <a:buNone/>
              <a:defRPr sz="1600" b="1"/>
            </a:lvl6pPr>
            <a:lvl7pPr marL="2742237" indent="0">
              <a:buNone/>
              <a:defRPr sz="1600" b="1"/>
            </a:lvl7pPr>
            <a:lvl8pPr marL="3199278" indent="0">
              <a:buNone/>
              <a:defRPr sz="1600" b="1"/>
            </a:lvl8pPr>
            <a:lvl9pPr marL="365631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759337"/>
            <a:ext cx="4041775" cy="33725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6BA97D-76FE-409D-848E-EA48B58E0399}" type="datetime1">
              <a:rPr lang="en-US" smtClean="0"/>
              <a:pPr/>
              <a:t>9/17/2019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AF0598-38C4-42DD-94B1-64DA6D2394C8}" type="datetime1">
              <a:rPr lang="en-US" smtClean="0"/>
              <a:pPr/>
              <a:t>9/17/2019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362896-A302-4E6C-AE71-66B05BD88F44}" type="datetime1">
              <a:rPr lang="en-US" smtClean="0"/>
              <a:pPr/>
              <a:t>9/17/2019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
        <p:nvSpPr>
          <p:cNvPr id="5" name="Title 1"/>
          <p:cNvSpPr>
            <a:spLocks noGrp="1"/>
          </p:cNvSpPr>
          <p:nvPr>
            <p:ph type="title"/>
          </p:nvPr>
        </p:nvSpPr>
        <p:spPr>
          <a:xfrm>
            <a:off x="299258" y="992395"/>
            <a:ext cx="8520545" cy="911711"/>
          </a:xfrm>
        </p:spPr>
        <p:txBody>
          <a:bodyPr/>
          <a:lstStyle/>
          <a:p>
            <a:r>
              <a:rPr lang="en-US"/>
              <a:t>Click to edit Master title style</a:t>
            </a:r>
          </a:p>
        </p:txBody>
      </p:sp>
      <p:sp>
        <p:nvSpPr>
          <p:cNvPr id="6" name="Content Placeholder 2"/>
          <p:cNvSpPr>
            <a:spLocks noGrp="1"/>
          </p:cNvSpPr>
          <p:nvPr>
            <p:ph idx="1"/>
          </p:nvPr>
        </p:nvSpPr>
        <p:spPr>
          <a:xfrm>
            <a:off x="299258" y="2097741"/>
            <a:ext cx="8520545" cy="42277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txBox="1">
            <a:spLocks/>
          </p:cNvSpPr>
          <p:nvPr userDrawn="1"/>
        </p:nvSpPr>
        <p:spPr>
          <a:xfrm>
            <a:off x="307571" y="6406181"/>
            <a:ext cx="1870364" cy="306593"/>
          </a:xfrm>
          <a:prstGeom prst="rect">
            <a:avLst/>
          </a:prstGeom>
        </p:spPr>
        <p:txBody>
          <a:bodyPr vert="horz" lIns="91407" tIns="45704" rIns="91407" bIns="45704" rtlCol="0" anchor="ctr"/>
          <a:lstStyle/>
          <a:p>
            <a:pPr marL="0" marR="0" lvl="0" indent="0" algn="l" defTabSz="914079" rtl="0" eaLnBrk="1" fontAlgn="auto" latinLnBrk="0" hangingPunct="1">
              <a:lnSpc>
                <a:spcPct val="100000"/>
              </a:lnSpc>
              <a:spcBef>
                <a:spcPts val="0"/>
              </a:spcBef>
              <a:spcAft>
                <a:spcPts val="0"/>
              </a:spcAft>
              <a:buClrTx/>
              <a:buSzTx/>
              <a:buFontTx/>
              <a:buNone/>
              <a:tabLst/>
              <a:defRPr/>
            </a:pPr>
            <a:fld id="{B6CAB80B-39B1-40A9-9D70-E337B97384B5}" type="datetimeFigureOut">
              <a:rPr kumimoji="0" lang="en-US" sz="14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l" defTabSz="914079" rtl="0" eaLnBrk="1" fontAlgn="auto" latinLnBrk="0" hangingPunct="1">
                <a:lnSpc>
                  <a:spcPct val="100000"/>
                </a:lnSpc>
                <a:spcBef>
                  <a:spcPts val="0"/>
                </a:spcBef>
                <a:spcAft>
                  <a:spcPts val="0"/>
                </a:spcAft>
                <a:buClrTx/>
                <a:buSzTx/>
                <a:buFontTx/>
                <a:buNone/>
                <a:tabLst/>
                <a:defRPr/>
              </a:pPr>
              <a:t>9/17/2019</a:t>
            </a:fld>
            <a:endParaRPr kumimoji="0" lang="en-US" sz="1400" b="0" i="0" u="none" strike="noStrike" kern="1200" cap="none" spc="0" normalizeH="0" baseline="0" noProof="0">
              <a:ln>
                <a:noFill/>
              </a:ln>
              <a:solidFill>
                <a:schemeClr val="tx1"/>
              </a:solidFill>
              <a:effectLst/>
              <a:uLnTx/>
              <a:uFillTx/>
              <a:latin typeface="Arial" pitchFamily="34" charset="0"/>
              <a:ea typeface="+mn-ea"/>
              <a:cs typeface="Arial" pitchFamily="34" charset="0"/>
            </a:endParaRPr>
          </a:p>
        </p:txBody>
      </p:sp>
      <p:sp>
        <p:nvSpPr>
          <p:cNvPr id="8" name="Slide Number Placeholder 5"/>
          <p:cNvSpPr txBox="1">
            <a:spLocks/>
          </p:cNvSpPr>
          <p:nvPr userDrawn="1"/>
        </p:nvSpPr>
        <p:spPr>
          <a:xfrm>
            <a:off x="6691745" y="6406181"/>
            <a:ext cx="2133600" cy="314661"/>
          </a:xfrm>
          <a:prstGeom prst="rect">
            <a:avLst/>
          </a:prstGeom>
        </p:spPr>
        <p:txBody>
          <a:bodyPr vert="horz" lIns="91407" tIns="45704" rIns="91407" bIns="45704" rtlCol="0" anchor="ctr"/>
          <a:lstStyle/>
          <a:p>
            <a:pPr marL="0" marR="0" lvl="0" indent="0" algn="r" defTabSz="914079"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9" name="Line 38"/>
          <p:cNvSpPr>
            <a:spLocks noChangeShapeType="1"/>
          </p:cNvSpPr>
          <p:nvPr userDrawn="1"/>
        </p:nvSpPr>
        <p:spPr bwMode="auto">
          <a:xfrm>
            <a:off x="301627" y="2019860"/>
            <a:ext cx="8520545" cy="0"/>
          </a:xfrm>
          <a:prstGeom prst="line">
            <a:avLst/>
          </a:prstGeom>
          <a:noFill/>
          <a:ln w="19050">
            <a:solidFill>
              <a:schemeClr val="tx1"/>
            </a:solidFill>
            <a:round/>
            <a:headEnd/>
            <a:tailEnd/>
          </a:ln>
          <a:effectLst/>
        </p:spPr>
        <p:txBody>
          <a:bodyPr wrap="none" lIns="91407" tIns="45704" rIns="91407" bIns="45704" anchor="ctr"/>
          <a:lstStyle/>
          <a:p>
            <a:pPr>
              <a:defRPr/>
            </a:pPr>
            <a:endParaRPr lang="en-US">
              <a:latin typeface="Arial" pitchFamily="34" charset="0"/>
              <a:cs typeface="Arial" pitchFamily="34" charset="0"/>
            </a:endParaRPr>
          </a:p>
        </p:txBody>
      </p:sp>
    </p:spTree>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1145689"/>
            <a:ext cx="3008313"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1145689"/>
            <a:ext cx="5111750" cy="500230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3" y="2355925"/>
            <a:ext cx="3008313" cy="3775934"/>
          </a:xfrm>
        </p:spPr>
        <p:txBody>
          <a:bodyPr/>
          <a:lstStyle>
            <a:lvl1pPr marL="0" indent="0">
              <a:buNone/>
              <a:defRPr sz="1400"/>
            </a:lvl1pPr>
            <a:lvl2pPr marL="457039" indent="0">
              <a:buNone/>
              <a:defRPr sz="1200"/>
            </a:lvl2pPr>
            <a:lvl3pPr marL="914079" indent="0">
              <a:buNone/>
              <a:defRPr sz="1000"/>
            </a:lvl3pPr>
            <a:lvl4pPr marL="1371119" indent="0">
              <a:buNone/>
              <a:defRPr sz="900"/>
            </a:lvl4pPr>
            <a:lvl5pPr marL="1828159" indent="0">
              <a:buNone/>
              <a:defRPr sz="900"/>
            </a:lvl5pPr>
            <a:lvl6pPr marL="2285199" indent="0">
              <a:buNone/>
              <a:defRPr sz="900"/>
            </a:lvl6pPr>
            <a:lvl7pPr marL="2742237" indent="0">
              <a:buNone/>
              <a:defRPr sz="900"/>
            </a:lvl7pPr>
            <a:lvl8pPr marL="3199278" indent="0">
              <a:buNone/>
              <a:defRPr sz="900"/>
            </a:lvl8pPr>
            <a:lvl9pPr marL="3656316"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8B5F5C-080C-4D7A-BC82-AB042600D59D}" type="datetime1">
              <a:rPr lang="en-US" smtClean="0"/>
              <a:pPr/>
              <a:t>9/17/2019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2E33CE-B680-488E-9B5F-E783308BB3D9}" type="datetimeFigureOut">
              <a:rPr lang="en-US" smtClean="0"/>
              <a:t>9/17/2019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A11D5E-AEE0-421C-9EF7-59958261D7F7}" type="slidenum">
              <a:rPr lang="en-US" smtClean="0"/>
              <a:t>‹#›</a:t>
            </a:fld>
            <a:endParaRPr lang="en-US" dirty="0"/>
          </a:p>
        </p:txBody>
      </p:sp>
    </p:spTree>
    <p:extLst>
      <p:ext uri="{BB962C8B-B14F-4D97-AF65-F5344CB8AC3E}">
        <p14:creationId xmlns:p14="http://schemas.microsoft.com/office/powerpoint/2010/main" val="163566636"/>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008531"/>
            <a:ext cx="5486400" cy="3719456"/>
          </a:xfrm>
        </p:spPr>
        <p:txBody>
          <a:bodyPr/>
          <a:lstStyle>
            <a:lvl1pPr marL="0" indent="0">
              <a:buNone/>
              <a:defRPr sz="3200"/>
            </a:lvl1pPr>
            <a:lvl2pPr marL="457039" indent="0">
              <a:buNone/>
              <a:defRPr sz="2800"/>
            </a:lvl2pPr>
            <a:lvl3pPr marL="914079" indent="0">
              <a:buNone/>
              <a:defRPr sz="2400"/>
            </a:lvl3pPr>
            <a:lvl4pPr marL="1371119" indent="0">
              <a:buNone/>
              <a:defRPr sz="2000"/>
            </a:lvl4pPr>
            <a:lvl5pPr marL="1828159" indent="0">
              <a:buNone/>
              <a:defRPr sz="2000"/>
            </a:lvl5pPr>
            <a:lvl6pPr marL="2285199" indent="0">
              <a:buNone/>
              <a:defRPr sz="2000"/>
            </a:lvl6pPr>
            <a:lvl7pPr marL="2742237" indent="0">
              <a:buNone/>
              <a:defRPr sz="2000"/>
            </a:lvl7pPr>
            <a:lvl8pPr marL="3199278" indent="0">
              <a:buNone/>
              <a:defRPr sz="2000"/>
            </a:lvl8pPr>
            <a:lvl9pPr marL="3656316"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39" indent="0">
              <a:buNone/>
              <a:defRPr sz="1200"/>
            </a:lvl2pPr>
            <a:lvl3pPr marL="914079" indent="0">
              <a:buNone/>
              <a:defRPr sz="1000"/>
            </a:lvl3pPr>
            <a:lvl4pPr marL="1371119" indent="0">
              <a:buNone/>
              <a:defRPr sz="900"/>
            </a:lvl4pPr>
            <a:lvl5pPr marL="1828159" indent="0">
              <a:buNone/>
              <a:defRPr sz="900"/>
            </a:lvl5pPr>
            <a:lvl6pPr marL="2285199" indent="0">
              <a:buNone/>
              <a:defRPr sz="900"/>
            </a:lvl6pPr>
            <a:lvl7pPr marL="2742237" indent="0">
              <a:buNone/>
              <a:defRPr sz="900"/>
            </a:lvl7pPr>
            <a:lvl8pPr marL="3199278" indent="0">
              <a:buNone/>
              <a:defRPr sz="900"/>
            </a:lvl8pPr>
            <a:lvl9pPr marL="3656316"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A1E4B9-8FB4-442C-9F6B-762D21F27E18}" type="datetime1">
              <a:rPr lang="en-US" smtClean="0"/>
              <a:pPr/>
              <a:t>9/17/2019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C03D64-A88C-40C0-A6EA-9B69CAA6FF38}" type="datetime1">
              <a:rPr lang="en-US" smtClean="0"/>
              <a:pPr/>
              <a:t>9/17/2019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73075"/>
            <a:ext cx="2057400" cy="505071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073075"/>
            <a:ext cx="6019800" cy="50345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66FE05-D50B-41EF-BCC8-7E1756F38852}" type="datetime1">
              <a:rPr lang="en-US" smtClean="0"/>
              <a:pPr/>
              <a:t>9/17/2019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a:t>Click to edit Master title style</a:t>
            </a:r>
          </a:p>
        </p:txBody>
      </p:sp>
      <p:sp>
        <p:nvSpPr>
          <p:cNvPr id="3" name="Content Placeholder 2"/>
          <p:cNvSpPr>
            <a:spLocks noGrp="1"/>
          </p:cNvSpPr>
          <p:nvPr>
            <p:ph idx="1"/>
          </p:nvPr>
        </p:nvSpPr>
        <p:spPr>
          <a:xfrm>
            <a:off x="274320" y="2081607"/>
            <a:ext cx="8337665" cy="2542095"/>
          </a:xfrm>
          <a:noFill/>
          <a:ln w="9525">
            <a:noFill/>
            <a:miter lim="800000"/>
            <a:headEnd/>
            <a:tailEnd/>
          </a:ln>
          <a:effectLst/>
        </p:spPr>
        <p:txBody>
          <a:bodyPr lIns="91368" tIns="45684" rIns="91368" bIns="45684" numCol="6">
            <a:spAutoFit/>
          </a:bodyPr>
          <a:lstStyle>
            <a:lvl1pPr algn="l" defTabSz="914287" rtl="0" fontAlgn="base">
              <a:lnSpc>
                <a:spcPts val="718"/>
              </a:lnSpc>
              <a:spcAft>
                <a:spcPct val="0"/>
              </a:spcAft>
              <a:buNone/>
              <a:defRPr lang="en-US" sz="800" b="1" kern="1200" smtClean="0">
                <a:solidFill>
                  <a:schemeClr val="tx1"/>
                </a:solidFill>
                <a:latin typeface="Arial" pitchFamily="34" charset="0"/>
                <a:ea typeface="+mn-ea"/>
                <a:cs typeface="Arial" pitchFamily="34" charset="0"/>
              </a:defRPr>
            </a:lvl1pPr>
            <a:lvl2pPr algn="l" defTabSz="914287" rtl="0" fontAlgn="base">
              <a:lnSpc>
                <a:spcPts val="718"/>
              </a:lnSpc>
              <a:spcAft>
                <a:spcPct val="0"/>
              </a:spcAft>
              <a:buNone/>
              <a:defRPr lang="en-US" sz="800" b="0" kern="1200" smtClean="0">
                <a:solidFill>
                  <a:schemeClr val="tx1"/>
                </a:solidFill>
                <a:latin typeface="Arial" pitchFamily="34" charset="0"/>
                <a:ea typeface="+mn-ea"/>
                <a:cs typeface="Arial" pitchFamily="34" charset="0"/>
              </a:defRPr>
            </a:lvl2pPr>
            <a:lvl3pPr algn="l" defTabSz="914287" rtl="0" fontAlgn="base">
              <a:lnSpc>
                <a:spcPts val="718"/>
              </a:lnSpc>
              <a:spcAft>
                <a:spcPct val="0"/>
              </a:spcAft>
              <a:buNone/>
              <a:defRPr lang="en-US" sz="800" b="0" kern="1200" smtClean="0">
                <a:solidFill>
                  <a:schemeClr val="tx1"/>
                </a:solidFill>
                <a:latin typeface="Arial" pitchFamily="34" charset="0"/>
                <a:ea typeface="+mn-ea"/>
                <a:cs typeface="Arial" pitchFamily="34" charset="0"/>
              </a:defRPr>
            </a:lvl3pPr>
            <a:lvl4pPr algn="l" defTabSz="914287" rtl="0" fontAlgn="base">
              <a:lnSpc>
                <a:spcPts val="718"/>
              </a:lnSpc>
              <a:spcAft>
                <a:spcPct val="0"/>
              </a:spcAft>
              <a:buNone/>
              <a:defRPr lang="en-US" sz="800" b="0" kern="1200" smtClean="0">
                <a:solidFill>
                  <a:schemeClr val="tx1"/>
                </a:solidFill>
                <a:latin typeface="Arial" pitchFamily="34" charset="0"/>
                <a:ea typeface="+mn-ea"/>
                <a:cs typeface="Arial" pitchFamily="34" charset="0"/>
              </a:defRPr>
            </a:lvl4pPr>
            <a:lvl5pPr algn="l" defTabSz="914287" rtl="0" fontAlgn="base">
              <a:lnSpc>
                <a:spcPts val="718"/>
              </a:lnSpc>
              <a:spcAft>
                <a:spcPct val="0"/>
              </a:spcAft>
              <a:buNone/>
              <a:defRPr lang="en-US" sz="800" b="0" kern="1200" dirty="0">
                <a:solidFill>
                  <a:schemeClr val="tx1"/>
                </a:solidFill>
                <a:latin typeface="Arial" pitchFamily="34" charset="0"/>
                <a:ea typeface="+mn-ea"/>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F7061EE1-F7FC-4D5F-BAD9-924B56290231}" type="datetime1">
              <a:rPr lang="en-US" smtClean="0"/>
              <a:pPr>
                <a:defRPr/>
              </a:pPr>
              <a:t>9/17/2019</a:t>
            </a:fld>
            <a:endParaRPr lang="en-US"/>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MAPS">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anchor="t" anchorCtr="0">
            <a:noAutofit/>
          </a:bodyPr>
          <a:lstStyle>
            <a:lvl1pPr>
              <a:defRPr>
                <a:latin typeface="Arial" pitchFamily="34" charset="0"/>
                <a:cs typeface="Arial" pitchFamily="34" charset="0"/>
              </a:defRPr>
            </a:lvl1pPr>
          </a:lstStyle>
          <a:p>
            <a:r>
              <a:rPr lang="en-US"/>
              <a:t>Click to edit Master title style</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3D762BF2-DB14-4B6B-B1AD-3767ADD0DF41}" type="datetime1">
              <a:rPr lang="en-US" smtClean="0"/>
              <a:pPr>
                <a:defRPr/>
              </a:pPr>
              <a:t>9/17/2019</a:t>
            </a:fld>
            <a:endParaRPr lang="en-US"/>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a:t>Page </a:t>
            </a:r>
            <a:fld id="{01E16EBA-0216-4FA1-BFEC-225E79399361}" type="slidenum">
              <a:rPr lang="en-US" smtClean="0"/>
              <a:pPr/>
              <a:t>‹#›</a:t>
            </a:fld>
            <a:endParaRPr lang="en-US" dirty="0"/>
          </a:p>
        </p:txBody>
      </p:sp>
      <p:sp>
        <p:nvSpPr>
          <p:cNvPr id="7" name="Content Placeholder 2"/>
          <p:cNvSpPr>
            <a:spLocks noGrp="1"/>
          </p:cNvSpPr>
          <p:nvPr>
            <p:ph idx="1"/>
          </p:nvPr>
        </p:nvSpPr>
        <p:spPr>
          <a:xfrm>
            <a:off x="274320" y="2081605"/>
            <a:ext cx="8337665" cy="754002"/>
          </a:xfrm>
          <a:noFill/>
          <a:ln w="9525">
            <a:noFill/>
            <a:miter lim="800000"/>
            <a:headEnd/>
            <a:tailEnd/>
          </a:ln>
          <a:effectLst/>
        </p:spPr>
        <p:txBody>
          <a:bodyPr wrap="square" lIns="91368" tIns="45684" rIns="91368" bIns="45684" numCol="6">
            <a:spAutoFit/>
          </a:bodyPr>
          <a:lstStyle>
            <a:lvl1pPr algn="l" defTabSz="914287" rtl="0" eaLnBrk="1" fontAlgn="base" hangingPunct="1">
              <a:lnSpc>
                <a:spcPts val="718"/>
              </a:lnSpc>
              <a:spcBef>
                <a:spcPct val="25000"/>
              </a:spcBef>
              <a:spcAft>
                <a:spcPct val="0"/>
              </a:spcAft>
              <a:buNone/>
              <a:defRPr lang="en-US" sz="800" b="1" kern="1200" dirty="0" smtClean="0">
                <a:solidFill>
                  <a:schemeClr val="tx1"/>
                </a:solidFill>
                <a:latin typeface="Arial" pitchFamily="34" charset="0"/>
                <a:ea typeface="+mn-ea"/>
                <a:cs typeface="Arial" pitchFamily="34" charset="0"/>
              </a:defRPr>
            </a:lvl1pPr>
            <a:lvl2pPr algn="l" defTabSz="914287" rtl="0" eaLnBrk="1" fontAlgn="base" hangingPunct="1">
              <a:lnSpc>
                <a:spcPts val="718"/>
              </a:lnSpc>
              <a:spcBef>
                <a:spcPct val="25000"/>
              </a:spcBef>
              <a:spcAft>
                <a:spcPct val="0"/>
              </a:spcAft>
              <a:buNone/>
              <a:defRPr lang="en-US" sz="800" b="0" kern="1200" dirty="0" smtClean="0">
                <a:solidFill>
                  <a:schemeClr val="tx1"/>
                </a:solidFill>
                <a:latin typeface="Arial" pitchFamily="34" charset="0"/>
                <a:ea typeface="+mn-ea"/>
                <a:cs typeface="Arial" pitchFamily="34" charset="0"/>
              </a:defRPr>
            </a:lvl2pPr>
            <a:lvl3pPr marL="1082915" algn="l" defTabSz="914287" rtl="0" eaLnBrk="1" fontAlgn="base" hangingPunct="1">
              <a:lnSpc>
                <a:spcPts val="718"/>
              </a:lnSpc>
              <a:spcBef>
                <a:spcPct val="25000"/>
              </a:spcBef>
              <a:spcAft>
                <a:spcPct val="0"/>
              </a:spcAft>
              <a:buNone/>
              <a:defRPr lang="en-US" sz="800" b="0" kern="1200" dirty="0" smtClean="0">
                <a:solidFill>
                  <a:schemeClr val="tx1"/>
                </a:solidFill>
                <a:latin typeface="Arial" pitchFamily="34" charset="0"/>
                <a:ea typeface="+mn-ea"/>
                <a:cs typeface="Arial" pitchFamily="34" charset="0"/>
              </a:defRPr>
            </a:lvl3pPr>
            <a:lvl4pPr marL="1427480" algn="l" defTabSz="914287" rtl="0" eaLnBrk="1" fontAlgn="base" hangingPunct="1">
              <a:lnSpc>
                <a:spcPts val="718"/>
              </a:lnSpc>
              <a:spcBef>
                <a:spcPts val="145"/>
              </a:spcBef>
              <a:spcAft>
                <a:spcPct val="0"/>
              </a:spcAft>
              <a:buNone/>
              <a:defRPr lang="en-US" sz="800" b="0" kern="1200" dirty="0" smtClean="0">
                <a:solidFill>
                  <a:schemeClr val="tx1"/>
                </a:solidFill>
                <a:latin typeface="Arial" pitchFamily="34" charset="0"/>
                <a:ea typeface="+mn-ea"/>
                <a:cs typeface="Arial" pitchFamily="34" charset="0"/>
              </a:defRPr>
            </a:lvl4pPr>
            <a:lvl5pPr marL="1772044" algn="l" defTabSz="914287" rtl="0" eaLnBrk="1" fontAlgn="base" hangingPunct="1">
              <a:lnSpc>
                <a:spcPts val="718"/>
              </a:lnSpc>
              <a:spcBef>
                <a:spcPts val="145"/>
              </a:spcBef>
              <a:spcAft>
                <a:spcPct val="0"/>
              </a:spcAft>
              <a:buNone/>
              <a:defRPr lang="en-US" sz="800" b="0" kern="1200" dirty="0">
                <a:solidFill>
                  <a:schemeClr val="tx1"/>
                </a:solidFill>
                <a:latin typeface="Arial" pitchFamily="34" charset="0"/>
                <a:ea typeface="+mn-ea"/>
                <a:cs typeface="Arial" pitchFamily="34" charset="0"/>
              </a:defRPr>
            </a:lvl5pPr>
          </a:lstStyle>
          <a:p>
            <a:pPr marL="286282" lvl="0" indent="-286282" algn="l" defTabSz="914287" rtl="0" eaLnBrk="1" fontAlgn="base" hangingPunct="1">
              <a:lnSpc>
                <a:spcPts val="718"/>
              </a:lnSpc>
              <a:spcBef>
                <a:spcPct val="25000"/>
              </a:spcBef>
              <a:spcAft>
                <a:spcPct val="0"/>
              </a:spcAft>
              <a:buNone/>
            </a:pPr>
            <a:r>
              <a:rPr lang="en-US"/>
              <a:t>Click to edit Master text styles</a:t>
            </a:r>
          </a:p>
          <a:p>
            <a:pPr marL="286282" lvl="1" indent="-286282" algn="l" defTabSz="914287" rtl="0" eaLnBrk="1" fontAlgn="base" hangingPunct="1">
              <a:lnSpc>
                <a:spcPts val="718"/>
              </a:lnSpc>
              <a:spcBef>
                <a:spcPct val="25000"/>
              </a:spcBef>
              <a:spcAft>
                <a:spcPct val="0"/>
              </a:spcAft>
              <a:buNone/>
            </a:pPr>
            <a:r>
              <a:rPr lang="en-US"/>
              <a:t>Second level</a:t>
            </a:r>
          </a:p>
          <a:p>
            <a:pPr marL="286282" lvl="2" indent="-286282" algn="l" defTabSz="914287" rtl="0" eaLnBrk="1" fontAlgn="base" hangingPunct="1">
              <a:lnSpc>
                <a:spcPts val="718"/>
              </a:lnSpc>
              <a:spcBef>
                <a:spcPct val="25000"/>
              </a:spcBef>
              <a:spcAft>
                <a:spcPct val="0"/>
              </a:spcAft>
              <a:buNone/>
            </a:pPr>
            <a:r>
              <a:rPr lang="en-US"/>
              <a:t>Third level</a:t>
            </a:r>
          </a:p>
          <a:p>
            <a:pPr marL="286282" lvl="3" indent="-286282" algn="l" defTabSz="914287" rtl="0" eaLnBrk="1" fontAlgn="base" hangingPunct="1">
              <a:lnSpc>
                <a:spcPts val="718"/>
              </a:lnSpc>
              <a:spcBef>
                <a:spcPct val="25000"/>
              </a:spcBef>
              <a:spcAft>
                <a:spcPct val="0"/>
              </a:spcAft>
              <a:buNone/>
            </a:pPr>
            <a:r>
              <a:rPr lang="en-US"/>
              <a:t>Fourth level</a:t>
            </a:r>
          </a:p>
          <a:p>
            <a:pPr marL="286282" lvl="4" indent="-286282" algn="l" defTabSz="914287" rtl="0" eaLnBrk="1" fontAlgn="base" hangingPunct="1">
              <a:lnSpc>
                <a:spcPts val="718"/>
              </a:lnSpc>
              <a:spcBef>
                <a:spcPct val="25000"/>
              </a:spcBef>
              <a:spcAft>
                <a:spcPct val="0"/>
              </a:spcAft>
              <a:buNone/>
            </a:pPr>
            <a:r>
              <a:rPr lang="en-US"/>
              <a:t>Fifth level</a:t>
            </a:r>
            <a:endParaRPr lang="en-US" dirty="0"/>
          </a:p>
        </p:txBody>
      </p:sp>
    </p:spTree>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346364" y="2353235"/>
            <a:ext cx="8458200" cy="1461939"/>
          </a:xfrm>
          <a:noFill/>
          <a:ln w="9525">
            <a:noFill/>
            <a:miter lim="800000"/>
            <a:headEnd/>
            <a:tailEnd/>
          </a:ln>
          <a:effectLst/>
        </p:spPr>
        <p:txBody>
          <a:bodyPr lIns="0" tIns="0" rIns="0" bIns="0">
            <a:spAutoFit/>
          </a:bodyPr>
          <a:lstStyle>
            <a:lvl1pPr algn="l" rtl="0" eaLnBrk="0" fontAlgn="base" hangingPunct="0">
              <a:lnSpc>
                <a:spcPct val="95000"/>
              </a:lnSpc>
              <a:spcBef>
                <a:spcPct val="0"/>
              </a:spcBef>
              <a:spcAft>
                <a:spcPct val="0"/>
              </a:spcAft>
              <a:buFont typeface="Arial" pitchFamily="34" charset="0"/>
              <a:buNone/>
              <a:defRPr lang="en-US" sz="2000" b="1" kern="1200" smtClean="0">
                <a:solidFill>
                  <a:srgbClr val="000000"/>
                </a:solidFill>
                <a:latin typeface="Arial" pitchFamily="34" charset="0"/>
                <a:ea typeface="+mn-ea"/>
                <a:cs typeface="Arial" pitchFamily="34" charset="0"/>
              </a:defRPr>
            </a:lvl1pPr>
            <a:lvl2pPr algn="l" rtl="0" eaLnBrk="0" fontAlgn="base" hangingPunct="0">
              <a:lnSpc>
                <a:spcPct val="95000"/>
              </a:lnSpc>
              <a:spcBef>
                <a:spcPct val="0"/>
              </a:spcBef>
              <a:spcAft>
                <a:spcPct val="0"/>
              </a:spcAft>
              <a:buFont typeface="Arial" pitchFamily="34" charset="0"/>
              <a:buNone/>
              <a:defRPr lang="en-US" sz="2000" b="1" kern="1200" smtClean="0">
                <a:solidFill>
                  <a:srgbClr val="000000"/>
                </a:solidFill>
                <a:latin typeface="Arial" pitchFamily="34" charset="0"/>
                <a:ea typeface="+mn-ea"/>
                <a:cs typeface="Arial" pitchFamily="34" charset="0"/>
              </a:defRPr>
            </a:lvl2pPr>
            <a:lvl3pPr algn="l" rtl="0" eaLnBrk="0" fontAlgn="base" hangingPunct="0">
              <a:lnSpc>
                <a:spcPct val="95000"/>
              </a:lnSpc>
              <a:spcBef>
                <a:spcPct val="0"/>
              </a:spcBef>
              <a:spcAft>
                <a:spcPct val="0"/>
              </a:spcAft>
              <a:buNone/>
              <a:defRPr lang="en-US" sz="2000" b="1" kern="1200" smtClean="0">
                <a:solidFill>
                  <a:srgbClr val="000000"/>
                </a:solidFill>
                <a:latin typeface="Arial" pitchFamily="34" charset="0"/>
                <a:ea typeface="+mn-ea"/>
                <a:cs typeface="Arial" pitchFamily="34" charset="0"/>
              </a:defRPr>
            </a:lvl3pPr>
            <a:lvl4pPr algn="l" rtl="0" eaLnBrk="0" fontAlgn="base" hangingPunct="0">
              <a:lnSpc>
                <a:spcPct val="95000"/>
              </a:lnSpc>
              <a:spcBef>
                <a:spcPct val="0"/>
              </a:spcBef>
              <a:spcAft>
                <a:spcPct val="0"/>
              </a:spcAft>
              <a:buNone/>
              <a:defRPr lang="en-US" sz="2000" b="1" kern="1200" smtClean="0">
                <a:solidFill>
                  <a:srgbClr val="000000"/>
                </a:solidFill>
                <a:latin typeface="Arial" pitchFamily="34" charset="0"/>
                <a:ea typeface="+mn-ea"/>
                <a:cs typeface="Arial" pitchFamily="34" charset="0"/>
              </a:defRPr>
            </a:lvl4pPr>
            <a:lvl5pPr algn="l" rtl="0" eaLnBrk="0" fontAlgn="base" hangingPunct="0">
              <a:lnSpc>
                <a:spcPct val="95000"/>
              </a:lnSpc>
              <a:spcBef>
                <a:spcPct val="0"/>
              </a:spcBef>
              <a:spcAft>
                <a:spcPct val="0"/>
              </a:spcAft>
              <a:buNone/>
              <a:defRPr lang="en-US" sz="2000" b="1" kern="1200" dirty="0">
                <a:solidFill>
                  <a:srgbClr val="000000"/>
                </a:solidFill>
                <a:latin typeface="Arial" pitchFamily="34" charset="0"/>
                <a:ea typeface="+mn-ea"/>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Line 38"/>
          <p:cNvSpPr>
            <a:spLocks noChangeShapeType="1"/>
          </p:cNvSpPr>
          <p:nvPr userDrawn="1"/>
        </p:nvSpPr>
        <p:spPr bwMode="auto">
          <a:xfrm>
            <a:off x="299258" y="2017059"/>
            <a:ext cx="8520545" cy="0"/>
          </a:xfrm>
          <a:prstGeom prst="line">
            <a:avLst/>
          </a:prstGeom>
          <a:noFill/>
          <a:ln w="19050">
            <a:solidFill>
              <a:schemeClr val="tx1"/>
            </a:solidFill>
            <a:round/>
            <a:headEnd/>
            <a:tailEnd/>
          </a:ln>
          <a:effectLst/>
        </p:spPr>
        <p:txBody>
          <a:bodyPr wrap="none" lIns="101846" tIns="50923" rIns="101846" bIns="50923" anchor="ctr"/>
          <a:lstStyle/>
          <a:p>
            <a:pPr>
              <a:defRPr/>
            </a:pPr>
            <a:endParaRPr lang="en-US">
              <a:latin typeface="Arial" pitchFamily="34" charset="0"/>
              <a:cs typeface="Arial" pitchFamily="34" charset="0"/>
            </a:endParaRPr>
          </a:p>
        </p:txBody>
      </p:sp>
      <p:sp>
        <p:nvSpPr>
          <p:cNvPr id="11" name="Date Placeholder 3"/>
          <p:cNvSpPr>
            <a:spLocks noGrp="1"/>
          </p:cNvSpPr>
          <p:nvPr>
            <p:ph type="dt" sz="half" idx="10"/>
          </p:nvPr>
        </p:nvSpPr>
        <p:spPr>
          <a:xfrm>
            <a:off x="307571" y="6406181"/>
            <a:ext cx="1870364" cy="306593"/>
          </a:xfrm>
        </p:spPr>
        <p:txBody>
          <a:bodyPr/>
          <a:lstStyle/>
          <a:p>
            <a:fld id="{02352F61-EF07-4CB2-9E24-BBA51903F0DC}" type="datetime1">
              <a:rPr lang="en-US" smtClean="0"/>
              <a:pPr/>
              <a:t>9/17/2019</a:t>
            </a:fld>
            <a:endParaRPr lang="en-US"/>
          </a:p>
        </p:txBody>
      </p:sp>
      <p:sp>
        <p:nvSpPr>
          <p:cNvPr id="12" name="Footer Placeholder 4"/>
          <p:cNvSpPr>
            <a:spLocks noGrp="1"/>
          </p:cNvSpPr>
          <p:nvPr>
            <p:ph type="ftr" sz="quarter" idx="11"/>
          </p:nvPr>
        </p:nvSpPr>
        <p:spPr>
          <a:xfrm>
            <a:off x="3124200" y="6406181"/>
            <a:ext cx="2895600" cy="314661"/>
          </a:xfrm>
        </p:spPr>
        <p:txBody>
          <a:bodyPr/>
          <a:lstStyle/>
          <a:p>
            <a:endParaRPr lang="en-US"/>
          </a:p>
        </p:txBody>
      </p:sp>
      <p:sp>
        <p:nvSpPr>
          <p:cNvPr id="13" name="Slide Number Placeholder 5"/>
          <p:cNvSpPr>
            <a:spLocks noGrp="1"/>
          </p:cNvSpPr>
          <p:nvPr>
            <p:ph type="sldNum" sz="quarter" idx="12"/>
          </p:nvPr>
        </p:nvSpPr>
        <p:spPr>
          <a:xfrm>
            <a:off x="6691745" y="6406181"/>
            <a:ext cx="2133600" cy="314661"/>
          </a:xfrm>
        </p:spPr>
        <p:txBody>
          <a:body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7571" y="1048873"/>
            <a:ext cx="8520545" cy="1621715"/>
          </a:xfrm>
        </p:spPr>
        <p:txBody>
          <a:bodyPr>
            <a:normAutofit/>
          </a:bodyPr>
          <a:lstStyle>
            <a:lvl1pPr algn="ctr">
              <a:defRPr sz="4000"/>
            </a:lvl1pPr>
          </a:lstStyle>
          <a:p>
            <a:r>
              <a:rPr lang="en-US"/>
              <a:t>Click to edit Master title style</a:t>
            </a:r>
            <a:endParaRPr lang="en-US" dirty="0"/>
          </a:p>
        </p:txBody>
      </p:sp>
      <p:sp>
        <p:nvSpPr>
          <p:cNvPr id="3" name="Subtitle 2"/>
          <p:cNvSpPr>
            <a:spLocks noGrp="1"/>
          </p:cNvSpPr>
          <p:nvPr>
            <p:ph type="subTitle" idx="1"/>
          </p:nvPr>
        </p:nvSpPr>
        <p:spPr>
          <a:xfrm>
            <a:off x="307571" y="2969110"/>
            <a:ext cx="8520545" cy="2630245"/>
          </a:xfrm>
        </p:spPr>
        <p:txBody>
          <a:bodyPr anchor="ctr" anchorCtr="0">
            <a:normAutofit/>
          </a:bodyPr>
          <a:lstStyle>
            <a:lvl1pPr marL="0" indent="0" algn="ctr">
              <a:buNone/>
              <a:defRPr sz="2800" b="1">
                <a:solidFill>
                  <a:srgbClr val="000000"/>
                </a:solidFill>
              </a:defRPr>
            </a:lvl1pPr>
            <a:lvl2pPr marL="456986" indent="0" algn="ctr">
              <a:buNone/>
              <a:defRPr>
                <a:solidFill>
                  <a:schemeClr val="tx1">
                    <a:tint val="75000"/>
                  </a:schemeClr>
                </a:solidFill>
              </a:defRPr>
            </a:lvl2pPr>
            <a:lvl3pPr marL="913972" indent="0" algn="ctr">
              <a:buNone/>
              <a:defRPr>
                <a:solidFill>
                  <a:schemeClr val="tx1">
                    <a:tint val="75000"/>
                  </a:schemeClr>
                </a:solidFill>
              </a:defRPr>
            </a:lvl3pPr>
            <a:lvl4pPr marL="1370959" indent="0" algn="ctr">
              <a:buNone/>
              <a:defRPr>
                <a:solidFill>
                  <a:schemeClr val="tx1">
                    <a:tint val="75000"/>
                  </a:schemeClr>
                </a:solidFill>
              </a:defRPr>
            </a:lvl4pPr>
            <a:lvl5pPr marL="1827945" indent="0" algn="ctr">
              <a:buNone/>
              <a:defRPr>
                <a:solidFill>
                  <a:schemeClr val="tx1">
                    <a:tint val="75000"/>
                  </a:schemeClr>
                </a:solidFill>
              </a:defRPr>
            </a:lvl5pPr>
            <a:lvl6pPr marL="2284932" indent="0" algn="ctr">
              <a:buNone/>
              <a:defRPr>
                <a:solidFill>
                  <a:schemeClr val="tx1">
                    <a:tint val="75000"/>
                  </a:schemeClr>
                </a:solidFill>
              </a:defRPr>
            </a:lvl6pPr>
            <a:lvl7pPr marL="2741916" indent="0" algn="ctr">
              <a:buNone/>
              <a:defRPr>
                <a:solidFill>
                  <a:schemeClr val="tx1">
                    <a:tint val="75000"/>
                  </a:schemeClr>
                </a:solidFill>
              </a:defRPr>
            </a:lvl7pPr>
            <a:lvl8pPr marL="3198904" indent="0" algn="ctr">
              <a:buNone/>
              <a:defRPr>
                <a:solidFill>
                  <a:schemeClr val="tx1">
                    <a:tint val="75000"/>
                  </a:schemeClr>
                </a:solidFill>
              </a:defRPr>
            </a:lvl8pPr>
            <a:lvl9pPr marL="3655888"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1CC374C-EA74-4071-8B0B-8974F1CEC343}" type="datetime1">
              <a:rPr lang="en-US" smtClean="0"/>
              <a:pPr/>
              <a:t>9/17/2019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cxnSp>
        <p:nvCxnSpPr>
          <p:cNvPr id="8" name="Straight Connector 7"/>
          <p:cNvCxnSpPr/>
          <p:nvPr userDrawn="1"/>
        </p:nvCxnSpPr>
        <p:spPr>
          <a:xfrm>
            <a:off x="307571" y="2799678"/>
            <a:ext cx="8520545"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299258" y="5865607"/>
            <a:ext cx="8520545" cy="459889"/>
          </a:xfrm>
          <a:prstGeom prst="rect">
            <a:avLst/>
          </a:prstGeom>
          <a:noFill/>
        </p:spPr>
        <p:txBody>
          <a:bodyPr wrap="square" lIns="0" tIns="0" rIns="0" bIns="0" rtlCol="0">
            <a:noAutofit/>
          </a:bodyPr>
          <a:lstStyle/>
          <a:p>
            <a:pPr algn="ctr"/>
            <a:r>
              <a:rPr lang="en-US" sz="1500" b="1" dirty="0">
                <a:solidFill>
                  <a:srgbClr val="000000"/>
                </a:solidFill>
                <a:latin typeface="Arial" pitchFamily="34" charset="0"/>
                <a:cs typeface="Arial" pitchFamily="34" charset="0"/>
              </a:rPr>
              <a:t>THIS PRELIMINARY WORK OF GAO IS SUBJECT TO REVISION AND SHOULD NOT BE REPRODUCED OR DISTRIBUTED. SOME GRAPHICS MAY BE ENTITLED TO COPYRIGHT. </a:t>
            </a:r>
          </a:p>
        </p:txBody>
      </p:sp>
      <p:cxnSp>
        <p:nvCxnSpPr>
          <p:cNvPr id="10" name="Straight Connector 9"/>
          <p:cNvCxnSpPr/>
          <p:nvPr userDrawn="1"/>
        </p:nvCxnSpPr>
        <p:spPr>
          <a:xfrm>
            <a:off x="299258" y="5792993"/>
            <a:ext cx="8520545"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5pPr marL="1768760" indent="-226436" algn="l" rtl="0" eaLnBrk="1" fontAlgn="base" hangingPunct="1">
              <a:lnSpc>
                <a:spcPct val="85000"/>
              </a:lnSpc>
              <a:spcBef>
                <a:spcPct val="15000"/>
              </a:spcBef>
              <a:spcAft>
                <a:spcPct val="0"/>
              </a:spcAft>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AEB453-DAFC-4091-B0DE-F51977A11FD3}" type="datetime1">
              <a:rPr lang="en-US" smtClean="0"/>
              <a:pPr/>
              <a:t>9/17/2019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
        <p:nvSpPr>
          <p:cNvPr id="7" name="Line 38"/>
          <p:cNvSpPr>
            <a:spLocks noChangeShapeType="1"/>
          </p:cNvSpPr>
          <p:nvPr userDrawn="1"/>
        </p:nvSpPr>
        <p:spPr bwMode="auto">
          <a:xfrm>
            <a:off x="301627" y="2019860"/>
            <a:ext cx="8520545" cy="0"/>
          </a:xfrm>
          <a:prstGeom prst="line">
            <a:avLst/>
          </a:prstGeom>
          <a:noFill/>
          <a:ln w="19050">
            <a:solidFill>
              <a:srgbClr val="000000"/>
            </a:solidFill>
            <a:round/>
            <a:headEnd/>
            <a:tailEnd/>
          </a:ln>
          <a:effectLst/>
        </p:spPr>
        <p:txBody>
          <a:bodyPr wrap="none" lIns="91397" tIns="45698" rIns="91397" bIns="45698" anchor="ctr"/>
          <a:lstStyle/>
          <a:p>
            <a:pPr>
              <a:defRPr/>
            </a:pPr>
            <a:endParaRPr lang="en-US">
              <a:latin typeface="Arial" pitchFamily="34" charset="0"/>
              <a:cs typeface="Arial" pitchFamily="34" charset="0"/>
            </a:endParaRPr>
          </a:p>
        </p:txBody>
      </p:sp>
    </p:spTree>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986" indent="0">
              <a:buNone/>
              <a:defRPr sz="1800">
                <a:solidFill>
                  <a:schemeClr val="tx1">
                    <a:tint val="75000"/>
                  </a:schemeClr>
                </a:solidFill>
              </a:defRPr>
            </a:lvl2pPr>
            <a:lvl3pPr marL="913972" indent="0">
              <a:buNone/>
              <a:defRPr sz="1600">
                <a:solidFill>
                  <a:schemeClr val="tx1">
                    <a:tint val="75000"/>
                  </a:schemeClr>
                </a:solidFill>
              </a:defRPr>
            </a:lvl3pPr>
            <a:lvl4pPr marL="1370959" indent="0">
              <a:buNone/>
              <a:defRPr sz="1400">
                <a:solidFill>
                  <a:schemeClr val="tx1">
                    <a:tint val="75000"/>
                  </a:schemeClr>
                </a:solidFill>
              </a:defRPr>
            </a:lvl4pPr>
            <a:lvl5pPr marL="1827945" indent="0">
              <a:buNone/>
              <a:defRPr sz="1400">
                <a:solidFill>
                  <a:schemeClr val="tx1">
                    <a:tint val="75000"/>
                  </a:schemeClr>
                </a:solidFill>
              </a:defRPr>
            </a:lvl5pPr>
            <a:lvl6pPr marL="2284932" indent="0">
              <a:buNone/>
              <a:defRPr sz="1400">
                <a:solidFill>
                  <a:schemeClr val="tx1">
                    <a:tint val="75000"/>
                  </a:schemeClr>
                </a:solidFill>
              </a:defRPr>
            </a:lvl6pPr>
            <a:lvl7pPr marL="2741916" indent="0">
              <a:buNone/>
              <a:defRPr sz="1400">
                <a:solidFill>
                  <a:schemeClr val="tx1">
                    <a:tint val="75000"/>
                  </a:schemeClr>
                </a:solidFill>
              </a:defRPr>
            </a:lvl7pPr>
            <a:lvl8pPr marL="3198904" indent="0">
              <a:buNone/>
              <a:defRPr sz="1400">
                <a:solidFill>
                  <a:schemeClr val="tx1">
                    <a:tint val="75000"/>
                  </a:schemeClr>
                </a:solidFill>
              </a:defRPr>
            </a:lvl8pPr>
            <a:lvl9pPr marL="365588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56F2CA-307F-4E36-9C15-730FBE9BB4A0}" type="datetime1">
              <a:rPr lang="en-US" smtClean="0"/>
              <a:pPr/>
              <a:t>9/17/2019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74320" y="1952513"/>
            <a:ext cx="4222865" cy="417934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952513"/>
            <a:ext cx="4222865" cy="417934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89A15AB-2386-486E-9B94-0562F7423AE5}" type="datetime1">
              <a:rPr lang="en-US" smtClean="0"/>
              <a:pPr/>
              <a:t>9/17/2019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2E33CE-B680-488E-9B5F-E783308BB3D9}" type="datetimeFigureOut">
              <a:rPr lang="en-US" smtClean="0"/>
              <a:t>9/17/2019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A11D5E-AEE0-421C-9EF7-59958261D7F7}" type="slidenum">
              <a:rPr lang="en-US" smtClean="0"/>
              <a:t>‹#›</a:t>
            </a:fld>
            <a:endParaRPr lang="en-US" dirty="0"/>
          </a:p>
        </p:txBody>
      </p:sp>
    </p:spTree>
    <p:extLst>
      <p:ext uri="{BB962C8B-B14F-4D97-AF65-F5344CB8AC3E}">
        <p14:creationId xmlns:p14="http://schemas.microsoft.com/office/powerpoint/2010/main" val="1553794503"/>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5640" y="2081605"/>
            <a:ext cx="4040188" cy="639762"/>
          </a:xfrm>
        </p:spPr>
        <p:txBody>
          <a:bodyPr anchor="b"/>
          <a:lstStyle>
            <a:lvl1pPr marL="0" indent="0">
              <a:buNone/>
              <a:defRPr sz="2400" b="1"/>
            </a:lvl1pPr>
            <a:lvl2pPr marL="456986" indent="0">
              <a:buNone/>
              <a:defRPr sz="2000" b="1"/>
            </a:lvl2pPr>
            <a:lvl3pPr marL="913972" indent="0">
              <a:buNone/>
              <a:defRPr sz="1800" b="1"/>
            </a:lvl3pPr>
            <a:lvl4pPr marL="1370959" indent="0">
              <a:buNone/>
              <a:defRPr sz="1600" b="1"/>
            </a:lvl4pPr>
            <a:lvl5pPr marL="1827945" indent="0">
              <a:buNone/>
              <a:defRPr sz="1600" b="1"/>
            </a:lvl5pPr>
            <a:lvl6pPr marL="2284932" indent="0">
              <a:buNone/>
              <a:defRPr sz="1600" b="1"/>
            </a:lvl6pPr>
            <a:lvl7pPr marL="2741916" indent="0">
              <a:buNone/>
              <a:defRPr sz="1600" b="1"/>
            </a:lvl7pPr>
            <a:lvl8pPr marL="3198904" indent="0">
              <a:buNone/>
              <a:defRPr sz="1600" b="1"/>
            </a:lvl8pPr>
            <a:lvl9pPr marL="365588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759337"/>
            <a:ext cx="4040188" cy="33725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9" y="2081605"/>
            <a:ext cx="4041775" cy="639762"/>
          </a:xfrm>
        </p:spPr>
        <p:txBody>
          <a:bodyPr anchor="b"/>
          <a:lstStyle>
            <a:lvl1pPr marL="0" indent="0">
              <a:buNone/>
              <a:defRPr sz="2400" b="1"/>
            </a:lvl1pPr>
            <a:lvl2pPr marL="456986" indent="0">
              <a:buNone/>
              <a:defRPr sz="2000" b="1"/>
            </a:lvl2pPr>
            <a:lvl3pPr marL="913972" indent="0">
              <a:buNone/>
              <a:defRPr sz="1800" b="1"/>
            </a:lvl3pPr>
            <a:lvl4pPr marL="1370959" indent="0">
              <a:buNone/>
              <a:defRPr sz="1600" b="1"/>
            </a:lvl4pPr>
            <a:lvl5pPr marL="1827945" indent="0">
              <a:buNone/>
              <a:defRPr sz="1600" b="1"/>
            </a:lvl5pPr>
            <a:lvl6pPr marL="2284932" indent="0">
              <a:buNone/>
              <a:defRPr sz="1600" b="1"/>
            </a:lvl6pPr>
            <a:lvl7pPr marL="2741916" indent="0">
              <a:buNone/>
              <a:defRPr sz="1600" b="1"/>
            </a:lvl7pPr>
            <a:lvl8pPr marL="3198904" indent="0">
              <a:buNone/>
              <a:defRPr sz="1600" b="1"/>
            </a:lvl8pPr>
            <a:lvl9pPr marL="365588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759337"/>
            <a:ext cx="4041775" cy="33725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A908D74-6EE3-4B95-95FA-DC1C0DB8D13F}" type="datetime1">
              <a:rPr lang="en-US" smtClean="0"/>
              <a:pPr/>
              <a:t>9/17/2019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4D7E0DA-283D-4B59-80D3-E5D94F1F7A88}" type="datetime1">
              <a:rPr lang="en-US" smtClean="0"/>
              <a:pPr/>
              <a:t>9/17/2019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DA51A7-4612-4EC8-A212-A164392B8E46}" type="datetime1">
              <a:rPr lang="en-US" smtClean="0"/>
              <a:pPr/>
              <a:t>9/17/2019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
        <p:nvSpPr>
          <p:cNvPr id="5" name="Title 1"/>
          <p:cNvSpPr>
            <a:spLocks noGrp="1"/>
          </p:cNvSpPr>
          <p:nvPr>
            <p:ph type="title"/>
          </p:nvPr>
        </p:nvSpPr>
        <p:spPr>
          <a:xfrm>
            <a:off x="299258" y="992395"/>
            <a:ext cx="8520545" cy="911711"/>
          </a:xfrm>
        </p:spPr>
        <p:txBody>
          <a:bodyPr/>
          <a:lstStyle/>
          <a:p>
            <a:r>
              <a:rPr lang="en-US"/>
              <a:t>Click to edit Master title style</a:t>
            </a:r>
          </a:p>
        </p:txBody>
      </p:sp>
      <p:sp>
        <p:nvSpPr>
          <p:cNvPr id="6" name="Content Placeholder 2"/>
          <p:cNvSpPr>
            <a:spLocks noGrp="1"/>
          </p:cNvSpPr>
          <p:nvPr>
            <p:ph idx="1"/>
          </p:nvPr>
        </p:nvSpPr>
        <p:spPr>
          <a:xfrm>
            <a:off x="299258" y="2097741"/>
            <a:ext cx="8520545" cy="42277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txBox="1">
            <a:spLocks/>
          </p:cNvSpPr>
          <p:nvPr userDrawn="1"/>
        </p:nvSpPr>
        <p:spPr>
          <a:xfrm>
            <a:off x="307571" y="6406181"/>
            <a:ext cx="1870364" cy="306593"/>
          </a:xfrm>
          <a:prstGeom prst="rect">
            <a:avLst/>
          </a:prstGeom>
        </p:spPr>
        <p:txBody>
          <a:bodyPr vert="horz" lIns="91397" tIns="45698" rIns="91397" bIns="45698" rtlCol="0" anchor="ctr"/>
          <a:lstStyle/>
          <a:p>
            <a:pPr marL="0" marR="0" lvl="0" indent="0" algn="l" defTabSz="913972" rtl="0" eaLnBrk="1" fontAlgn="auto" latinLnBrk="0" hangingPunct="1">
              <a:lnSpc>
                <a:spcPct val="100000"/>
              </a:lnSpc>
              <a:spcBef>
                <a:spcPts val="0"/>
              </a:spcBef>
              <a:spcAft>
                <a:spcPts val="0"/>
              </a:spcAft>
              <a:buClrTx/>
              <a:buSzTx/>
              <a:buFontTx/>
              <a:buNone/>
              <a:tabLst/>
              <a:defRPr/>
            </a:pPr>
            <a:fld id="{B6CAB80B-39B1-40A9-9D70-E337B97384B5}" type="datetimeFigureOut">
              <a:rPr kumimoji="0" lang="en-US" sz="14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l" defTabSz="913972" rtl="0" eaLnBrk="1" fontAlgn="auto" latinLnBrk="0" hangingPunct="1">
                <a:lnSpc>
                  <a:spcPct val="100000"/>
                </a:lnSpc>
                <a:spcBef>
                  <a:spcPts val="0"/>
                </a:spcBef>
                <a:spcAft>
                  <a:spcPts val="0"/>
                </a:spcAft>
                <a:buClrTx/>
                <a:buSzTx/>
                <a:buFontTx/>
                <a:buNone/>
                <a:tabLst/>
                <a:defRPr/>
              </a:pPr>
              <a:t>9/17/2019</a:t>
            </a:fld>
            <a:endParaRPr kumimoji="0" lang="en-US" sz="1400" b="0" i="0" u="none" strike="noStrike" kern="1200" cap="none" spc="0" normalizeH="0" baseline="0" noProof="0">
              <a:ln>
                <a:noFill/>
              </a:ln>
              <a:solidFill>
                <a:schemeClr val="tx1"/>
              </a:solidFill>
              <a:effectLst/>
              <a:uLnTx/>
              <a:uFillTx/>
              <a:latin typeface="Arial" pitchFamily="34" charset="0"/>
              <a:ea typeface="+mn-ea"/>
              <a:cs typeface="Arial" pitchFamily="34" charset="0"/>
            </a:endParaRPr>
          </a:p>
        </p:txBody>
      </p:sp>
      <p:sp>
        <p:nvSpPr>
          <p:cNvPr id="8" name="Slide Number Placeholder 5"/>
          <p:cNvSpPr txBox="1">
            <a:spLocks/>
          </p:cNvSpPr>
          <p:nvPr userDrawn="1"/>
        </p:nvSpPr>
        <p:spPr>
          <a:xfrm>
            <a:off x="6691745" y="6406182"/>
            <a:ext cx="2133600" cy="314661"/>
          </a:xfrm>
          <a:prstGeom prst="rect">
            <a:avLst/>
          </a:prstGeom>
        </p:spPr>
        <p:txBody>
          <a:bodyPr vert="horz" lIns="91397" tIns="45698" rIns="91397" bIns="45698" rtlCol="0" anchor="ctr"/>
          <a:lstStyle/>
          <a:p>
            <a:pPr marL="0" marR="0" lvl="0" indent="0" algn="r" defTabSz="913972"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9" name="Line 38"/>
          <p:cNvSpPr>
            <a:spLocks noChangeShapeType="1"/>
          </p:cNvSpPr>
          <p:nvPr userDrawn="1"/>
        </p:nvSpPr>
        <p:spPr bwMode="auto">
          <a:xfrm>
            <a:off x="301627" y="2019860"/>
            <a:ext cx="8520545" cy="0"/>
          </a:xfrm>
          <a:prstGeom prst="line">
            <a:avLst/>
          </a:prstGeom>
          <a:noFill/>
          <a:ln w="19050">
            <a:solidFill>
              <a:srgbClr val="000000"/>
            </a:solidFill>
            <a:round/>
            <a:headEnd/>
            <a:tailEnd/>
          </a:ln>
          <a:effectLst/>
        </p:spPr>
        <p:txBody>
          <a:bodyPr wrap="none" lIns="91397" tIns="45698" rIns="91397" bIns="45698" anchor="ctr"/>
          <a:lstStyle/>
          <a:p>
            <a:pPr>
              <a:defRPr/>
            </a:pPr>
            <a:endParaRPr lang="en-US">
              <a:latin typeface="Arial" pitchFamily="34" charset="0"/>
              <a:cs typeface="Arial" pitchFamily="34" charset="0"/>
            </a:endParaRPr>
          </a:p>
        </p:txBody>
      </p:sp>
    </p:spTree>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1145689"/>
            <a:ext cx="3008313"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1145689"/>
            <a:ext cx="5111750" cy="500230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4" y="2355925"/>
            <a:ext cx="3008313" cy="3775934"/>
          </a:xfrm>
        </p:spPr>
        <p:txBody>
          <a:bodyPr/>
          <a:lstStyle>
            <a:lvl1pPr marL="0" indent="0">
              <a:buNone/>
              <a:defRPr sz="1400"/>
            </a:lvl1pPr>
            <a:lvl2pPr marL="456986" indent="0">
              <a:buNone/>
              <a:defRPr sz="1200"/>
            </a:lvl2pPr>
            <a:lvl3pPr marL="913972" indent="0">
              <a:buNone/>
              <a:defRPr sz="1000"/>
            </a:lvl3pPr>
            <a:lvl4pPr marL="1370959" indent="0">
              <a:buNone/>
              <a:defRPr sz="900"/>
            </a:lvl4pPr>
            <a:lvl5pPr marL="1827945" indent="0">
              <a:buNone/>
              <a:defRPr sz="900"/>
            </a:lvl5pPr>
            <a:lvl6pPr marL="2284932" indent="0">
              <a:buNone/>
              <a:defRPr sz="900"/>
            </a:lvl6pPr>
            <a:lvl7pPr marL="2741916" indent="0">
              <a:buNone/>
              <a:defRPr sz="900"/>
            </a:lvl7pPr>
            <a:lvl8pPr marL="3198904" indent="0">
              <a:buNone/>
              <a:defRPr sz="900"/>
            </a:lvl8pPr>
            <a:lvl9pPr marL="365588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297BDC-2884-469E-9C38-FE545FA88461}" type="datetime1">
              <a:rPr lang="en-US" smtClean="0"/>
              <a:pPr/>
              <a:t>9/17/2019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008531"/>
            <a:ext cx="5486400" cy="3719456"/>
          </a:xfrm>
        </p:spPr>
        <p:txBody>
          <a:bodyPr/>
          <a:lstStyle>
            <a:lvl1pPr marL="0" indent="0">
              <a:buNone/>
              <a:defRPr sz="3200"/>
            </a:lvl1pPr>
            <a:lvl2pPr marL="456986" indent="0">
              <a:buNone/>
              <a:defRPr sz="2800"/>
            </a:lvl2pPr>
            <a:lvl3pPr marL="913972" indent="0">
              <a:buNone/>
              <a:defRPr sz="2400"/>
            </a:lvl3pPr>
            <a:lvl4pPr marL="1370959" indent="0">
              <a:buNone/>
              <a:defRPr sz="2000"/>
            </a:lvl4pPr>
            <a:lvl5pPr marL="1827945" indent="0">
              <a:buNone/>
              <a:defRPr sz="2000"/>
            </a:lvl5pPr>
            <a:lvl6pPr marL="2284932" indent="0">
              <a:buNone/>
              <a:defRPr sz="2000"/>
            </a:lvl6pPr>
            <a:lvl7pPr marL="2741916" indent="0">
              <a:buNone/>
              <a:defRPr sz="2000"/>
            </a:lvl7pPr>
            <a:lvl8pPr marL="3198904" indent="0">
              <a:buNone/>
              <a:defRPr sz="2000"/>
            </a:lvl8pPr>
            <a:lvl9pPr marL="3655888"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986" indent="0">
              <a:buNone/>
              <a:defRPr sz="1200"/>
            </a:lvl2pPr>
            <a:lvl3pPr marL="913972" indent="0">
              <a:buNone/>
              <a:defRPr sz="1000"/>
            </a:lvl3pPr>
            <a:lvl4pPr marL="1370959" indent="0">
              <a:buNone/>
              <a:defRPr sz="900"/>
            </a:lvl4pPr>
            <a:lvl5pPr marL="1827945" indent="0">
              <a:buNone/>
              <a:defRPr sz="900"/>
            </a:lvl5pPr>
            <a:lvl6pPr marL="2284932" indent="0">
              <a:buNone/>
              <a:defRPr sz="900"/>
            </a:lvl6pPr>
            <a:lvl7pPr marL="2741916" indent="0">
              <a:buNone/>
              <a:defRPr sz="900"/>
            </a:lvl7pPr>
            <a:lvl8pPr marL="3198904" indent="0">
              <a:buNone/>
              <a:defRPr sz="900"/>
            </a:lvl8pPr>
            <a:lvl9pPr marL="365588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9F1895-B28B-4812-A459-20254EA78002}" type="datetime1">
              <a:rPr lang="en-US" smtClean="0"/>
              <a:pPr/>
              <a:t>9/17/2019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304709-72C3-4824-8FEF-FBC6C1D46530}" type="datetime1">
              <a:rPr lang="en-US" smtClean="0"/>
              <a:pPr/>
              <a:t>9/17/2019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73075"/>
            <a:ext cx="2057400" cy="50345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073075"/>
            <a:ext cx="6019800" cy="505071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E4156F-56DA-4EE9-BC46-531D96B6D24B}" type="datetime1">
              <a:rPr lang="en-US" smtClean="0"/>
              <a:pPr/>
              <a:t>9/17/2019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nchor="t" anchorCtr="0"/>
          <a:lstStyle>
            <a:lvl1pPr>
              <a:defRPr>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74320" y="2081608"/>
            <a:ext cx="8337665" cy="2542095"/>
          </a:xfrm>
          <a:noFill/>
          <a:ln w="9525">
            <a:noFill/>
            <a:miter lim="800000"/>
            <a:headEnd/>
            <a:tailEnd/>
          </a:ln>
          <a:effectLst/>
        </p:spPr>
        <p:txBody>
          <a:bodyPr lIns="91357" tIns="45679" rIns="91357" bIns="45679" numCol="6">
            <a:spAutoFit/>
          </a:bodyPr>
          <a:lstStyle>
            <a:lvl1pPr algn="l" defTabSz="914180" rtl="0" fontAlgn="base">
              <a:lnSpc>
                <a:spcPts val="718"/>
              </a:lnSpc>
              <a:spcAft>
                <a:spcPct val="0"/>
              </a:spcAft>
              <a:buNone/>
              <a:defRPr lang="en-US" sz="800" b="1" kern="1200" smtClean="0">
                <a:solidFill>
                  <a:srgbClr val="000000"/>
                </a:solidFill>
                <a:latin typeface="Arial" pitchFamily="34" charset="0"/>
                <a:ea typeface="+mn-ea"/>
                <a:cs typeface="Arial" pitchFamily="34" charset="0"/>
              </a:defRPr>
            </a:lvl1pPr>
            <a:lvl2pPr algn="l" defTabSz="914180" rtl="0" fontAlgn="base">
              <a:lnSpc>
                <a:spcPts val="718"/>
              </a:lnSpc>
              <a:spcAft>
                <a:spcPct val="0"/>
              </a:spcAft>
              <a:buNone/>
              <a:defRPr lang="en-US" sz="800" b="0" kern="1200" smtClean="0">
                <a:solidFill>
                  <a:srgbClr val="000000"/>
                </a:solidFill>
                <a:latin typeface="Arial" pitchFamily="34" charset="0"/>
                <a:ea typeface="+mn-ea"/>
                <a:cs typeface="Arial" pitchFamily="34" charset="0"/>
              </a:defRPr>
            </a:lvl2pPr>
            <a:lvl3pPr algn="l" defTabSz="914180" rtl="0" fontAlgn="base">
              <a:lnSpc>
                <a:spcPts val="718"/>
              </a:lnSpc>
              <a:spcAft>
                <a:spcPct val="0"/>
              </a:spcAft>
              <a:buNone/>
              <a:defRPr lang="en-US" sz="800" b="0" kern="1200" smtClean="0">
                <a:solidFill>
                  <a:srgbClr val="000000"/>
                </a:solidFill>
                <a:latin typeface="Arial" pitchFamily="34" charset="0"/>
                <a:ea typeface="+mn-ea"/>
                <a:cs typeface="Arial" pitchFamily="34" charset="0"/>
              </a:defRPr>
            </a:lvl3pPr>
            <a:lvl4pPr algn="l" defTabSz="914180" rtl="0" fontAlgn="base">
              <a:lnSpc>
                <a:spcPts val="718"/>
              </a:lnSpc>
              <a:spcAft>
                <a:spcPct val="0"/>
              </a:spcAft>
              <a:buNone/>
              <a:defRPr lang="en-US" sz="800" b="0" kern="1200" smtClean="0">
                <a:solidFill>
                  <a:srgbClr val="000000"/>
                </a:solidFill>
                <a:latin typeface="Arial" pitchFamily="34" charset="0"/>
                <a:ea typeface="+mn-ea"/>
                <a:cs typeface="Arial" pitchFamily="34" charset="0"/>
              </a:defRPr>
            </a:lvl4pPr>
            <a:lvl5pPr algn="l" defTabSz="914180" rtl="0" fontAlgn="base">
              <a:lnSpc>
                <a:spcPts val="718"/>
              </a:lnSpc>
              <a:spcAft>
                <a:spcPct val="0"/>
              </a:spcAft>
              <a:buNone/>
              <a:defRPr lang="en-US" sz="800" b="0" kern="1200" dirty="0">
                <a:solidFill>
                  <a:srgbClr val="000000"/>
                </a:solidFill>
                <a:latin typeface="Arial" pitchFamily="34" charset="0"/>
                <a:ea typeface="+mn-ea"/>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FD4E1262-4F2B-4BAC-9041-F94FF89EA2EB}" type="datetime1">
              <a:rPr lang="en-US" smtClean="0"/>
              <a:pPr>
                <a:defRPr/>
              </a:pPr>
              <a:t>9/17/2019</a:t>
            </a:fld>
            <a:endParaRPr lang="en-US"/>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marL="0" marR="0" indent="0" algn="r" defTabSz="913972" rtl="0" eaLnBrk="1" fontAlgn="auto" latinLnBrk="0" hangingPunct="1">
              <a:lnSpc>
                <a:spcPct val="100000"/>
              </a:lnSpc>
              <a:spcBef>
                <a:spcPts val="0"/>
              </a:spcBef>
              <a:spcAft>
                <a:spcPts val="0"/>
              </a:spcAft>
              <a:buClrTx/>
              <a:buSzTx/>
              <a:buFontTx/>
              <a:buNone/>
              <a:tabLst/>
              <a:defRPr>
                <a:latin typeface="Arial" pitchFamily="34" charset="0"/>
                <a:cs typeface="Arial" pitchFamily="34" charset="0"/>
              </a:defRPr>
            </a:lvl1pPr>
          </a:lstStyle>
          <a:p>
            <a:pPr>
              <a:defRPr/>
            </a:pPr>
            <a:r>
              <a:rPr lang="en-US" dirty="0"/>
              <a:t>Page </a:t>
            </a:r>
            <a:fld id="{01E16EBA-0216-4FA1-BFEC-225E79399361}" type="slidenum">
              <a:rPr lang="en-US" smtClean="0"/>
              <a:pPr>
                <a:defRPr/>
              </a:pPr>
              <a:t>‹#›</a:t>
            </a:fld>
            <a:endParaRPr lang="en-US" dirty="0"/>
          </a:p>
        </p:txBody>
      </p:sp>
    </p:spTree>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MAPS">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49218" rIns="0" anchor="t" anchorCtr="0">
            <a:noAutofit/>
          </a:bodyPr>
          <a:lstStyle>
            <a:lvl1pPr>
              <a:defRPr>
                <a:latin typeface="Arial" pitchFamily="34" charset="0"/>
                <a:cs typeface="Arial" pitchFamily="34" charset="0"/>
              </a:defRPr>
            </a:lvl1pPr>
          </a:lstStyle>
          <a:p>
            <a:r>
              <a:rPr lang="en-US"/>
              <a:t>Click to edit Master title style</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27916EEB-1272-4DD1-B686-E4EA4913FF9C}" type="datetime1">
              <a:rPr lang="en-US" smtClean="0"/>
              <a:pPr>
                <a:defRPr/>
              </a:pPr>
              <a:t>9/17/2019</a:t>
            </a:fld>
            <a:endParaRPr lang="en-US"/>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a:t>Page </a:t>
            </a:r>
            <a:fld id="{01E16EBA-0216-4FA1-BFEC-225E79399361}" type="slidenum">
              <a:rPr lang="en-US" smtClean="0"/>
              <a:pPr/>
              <a:t>‹#›</a:t>
            </a:fld>
            <a:endParaRPr lang="en-US" dirty="0"/>
          </a:p>
        </p:txBody>
      </p:sp>
      <p:sp>
        <p:nvSpPr>
          <p:cNvPr id="7" name="Content Placeholder 2"/>
          <p:cNvSpPr>
            <a:spLocks noGrp="1"/>
          </p:cNvSpPr>
          <p:nvPr>
            <p:ph idx="1"/>
          </p:nvPr>
        </p:nvSpPr>
        <p:spPr>
          <a:xfrm>
            <a:off x="274320" y="2081605"/>
            <a:ext cx="8337665" cy="754002"/>
          </a:xfrm>
          <a:noFill/>
          <a:ln w="9525">
            <a:noFill/>
            <a:miter lim="800000"/>
            <a:headEnd/>
            <a:tailEnd/>
          </a:ln>
          <a:effectLst/>
        </p:spPr>
        <p:txBody>
          <a:bodyPr wrap="square" lIns="91357" tIns="45679" rIns="91357" bIns="45679" numCol="6">
            <a:spAutoFit/>
          </a:bodyPr>
          <a:lstStyle>
            <a:lvl1pPr algn="l" defTabSz="914180" rtl="0" eaLnBrk="1" fontAlgn="base" hangingPunct="1">
              <a:lnSpc>
                <a:spcPts val="718"/>
              </a:lnSpc>
              <a:spcBef>
                <a:spcPct val="25000"/>
              </a:spcBef>
              <a:spcAft>
                <a:spcPct val="0"/>
              </a:spcAft>
              <a:buNone/>
              <a:defRPr lang="en-US" sz="800" b="1" kern="1200" dirty="0" smtClean="0">
                <a:solidFill>
                  <a:srgbClr val="000000"/>
                </a:solidFill>
                <a:latin typeface="Arial" pitchFamily="34" charset="0"/>
                <a:ea typeface="+mn-ea"/>
                <a:cs typeface="Arial" pitchFamily="34" charset="0"/>
              </a:defRPr>
            </a:lvl1pPr>
            <a:lvl2pPr algn="l" defTabSz="914180" rtl="0" eaLnBrk="1" fontAlgn="base" hangingPunct="1">
              <a:lnSpc>
                <a:spcPts val="718"/>
              </a:lnSpc>
              <a:spcBef>
                <a:spcPct val="25000"/>
              </a:spcBef>
              <a:spcAft>
                <a:spcPct val="0"/>
              </a:spcAft>
              <a:buNone/>
              <a:defRPr lang="en-US" sz="800" b="0" kern="1200" dirty="0" smtClean="0">
                <a:solidFill>
                  <a:srgbClr val="000000"/>
                </a:solidFill>
                <a:latin typeface="Arial" pitchFamily="34" charset="0"/>
                <a:ea typeface="+mn-ea"/>
                <a:cs typeface="Arial" pitchFamily="34" charset="0"/>
              </a:defRPr>
            </a:lvl2pPr>
            <a:lvl3pPr marL="1082788" algn="l" defTabSz="914180" rtl="0" eaLnBrk="1" fontAlgn="base" hangingPunct="1">
              <a:lnSpc>
                <a:spcPts val="718"/>
              </a:lnSpc>
              <a:spcBef>
                <a:spcPct val="25000"/>
              </a:spcBef>
              <a:spcAft>
                <a:spcPct val="0"/>
              </a:spcAft>
              <a:buNone/>
              <a:defRPr lang="en-US" sz="800" b="0" kern="1200" dirty="0" smtClean="0">
                <a:solidFill>
                  <a:srgbClr val="000000"/>
                </a:solidFill>
                <a:latin typeface="Arial" pitchFamily="34" charset="0"/>
                <a:ea typeface="+mn-ea"/>
                <a:cs typeface="Arial" pitchFamily="34" charset="0"/>
              </a:defRPr>
            </a:lvl3pPr>
            <a:lvl4pPr marL="1427313" algn="l" defTabSz="914180" rtl="0" eaLnBrk="1" fontAlgn="base" hangingPunct="1">
              <a:lnSpc>
                <a:spcPts val="718"/>
              </a:lnSpc>
              <a:spcBef>
                <a:spcPts val="145"/>
              </a:spcBef>
              <a:spcAft>
                <a:spcPct val="0"/>
              </a:spcAft>
              <a:buNone/>
              <a:defRPr lang="en-US" sz="800" b="0" kern="1200" dirty="0" smtClean="0">
                <a:solidFill>
                  <a:srgbClr val="000000"/>
                </a:solidFill>
                <a:latin typeface="Arial" pitchFamily="34" charset="0"/>
                <a:ea typeface="+mn-ea"/>
                <a:cs typeface="Arial" pitchFamily="34" charset="0"/>
              </a:defRPr>
            </a:lvl4pPr>
            <a:lvl5pPr marL="1771836" algn="l" defTabSz="914180" rtl="0" eaLnBrk="1" fontAlgn="base" hangingPunct="1">
              <a:lnSpc>
                <a:spcPts val="718"/>
              </a:lnSpc>
              <a:spcBef>
                <a:spcPts val="145"/>
              </a:spcBef>
              <a:spcAft>
                <a:spcPct val="0"/>
              </a:spcAft>
              <a:buNone/>
              <a:defRPr lang="en-US" sz="800" b="0" kern="1200" dirty="0">
                <a:solidFill>
                  <a:srgbClr val="000000"/>
                </a:solidFill>
                <a:latin typeface="Arial" pitchFamily="34" charset="0"/>
                <a:ea typeface="+mn-ea"/>
                <a:cs typeface="Arial" pitchFamily="34" charset="0"/>
              </a:defRPr>
            </a:lvl5pPr>
          </a:lstStyle>
          <a:p>
            <a:pPr marL="286248" lvl="0" indent="-286248" algn="l" defTabSz="914180" rtl="0" eaLnBrk="1" fontAlgn="base" hangingPunct="1">
              <a:lnSpc>
                <a:spcPts val="718"/>
              </a:lnSpc>
              <a:spcBef>
                <a:spcPct val="25000"/>
              </a:spcBef>
              <a:spcAft>
                <a:spcPct val="0"/>
              </a:spcAft>
              <a:buNone/>
            </a:pPr>
            <a:r>
              <a:rPr lang="en-US"/>
              <a:t>Click to edit Master text styles</a:t>
            </a:r>
          </a:p>
          <a:p>
            <a:pPr marL="286248" lvl="1" indent="-286248" algn="l" defTabSz="914180" rtl="0" eaLnBrk="1" fontAlgn="base" hangingPunct="1">
              <a:lnSpc>
                <a:spcPts val="718"/>
              </a:lnSpc>
              <a:spcBef>
                <a:spcPct val="25000"/>
              </a:spcBef>
              <a:spcAft>
                <a:spcPct val="0"/>
              </a:spcAft>
              <a:buNone/>
            </a:pPr>
            <a:r>
              <a:rPr lang="en-US"/>
              <a:t>Second level</a:t>
            </a:r>
          </a:p>
          <a:p>
            <a:pPr marL="286248" lvl="2" indent="-286248" algn="l" defTabSz="914180" rtl="0" eaLnBrk="1" fontAlgn="base" hangingPunct="1">
              <a:lnSpc>
                <a:spcPts val="718"/>
              </a:lnSpc>
              <a:spcBef>
                <a:spcPct val="25000"/>
              </a:spcBef>
              <a:spcAft>
                <a:spcPct val="0"/>
              </a:spcAft>
              <a:buNone/>
            </a:pPr>
            <a:r>
              <a:rPr lang="en-US"/>
              <a:t>Third level</a:t>
            </a:r>
          </a:p>
          <a:p>
            <a:pPr marL="286248" lvl="3" indent="-286248" algn="l" defTabSz="914180" rtl="0" eaLnBrk="1" fontAlgn="base" hangingPunct="1">
              <a:lnSpc>
                <a:spcPts val="718"/>
              </a:lnSpc>
              <a:spcBef>
                <a:spcPct val="25000"/>
              </a:spcBef>
              <a:spcAft>
                <a:spcPct val="0"/>
              </a:spcAft>
              <a:buNone/>
            </a:pPr>
            <a:r>
              <a:rPr lang="en-US"/>
              <a:t>Fourth level</a:t>
            </a:r>
          </a:p>
          <a:p>
            <a:pPr marL="286248" lvl="4" indent="-286248" algn="l" defTabSz="914180" rtl="0" eaLnBrk="1" fontAlgn="base" hangingPunct="1">
              <a:lnSpc>
                <a:spcPts val="718"/>
              </a:lnSpc>
              <a:spcBef>
                <a:spcPct val="25000"/>
              </a:spcBef>
              <a:spcAft>
                <a:spcPct val="0"/>
              </a:spcAft>
              <a:buNone/>
            </a:pPr>
            <a:r>
              <a:rPr lang="en-US"/>
              <a:t>Fifth level</a:t>
            </a:r>
            <a:endParaRPr lang="en-US" dirty="0"/>
          </a:p>
        </p:txBody>
      </p:sp>
    </p:spTree>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346364" y="2353235"/>
            <a:ext cx="8458200" cy="1461939"/>
          </a:xfrm>
          <a:noFill/>
          <a:ln w="9525">
            <a:noFill/>
            <a:miter lim="800000"/>
            <a:headEnd/>
            <a:tailEnd/>
          </a:ln>
          <a:effectLst/>
        </p:spPr>
        <p:txBody>
          <a:bodyPr lIns="0" tIns="0" rIns="0" bIns="0">
            <a:spAutoFit/>
          </a:bodyPr>
          <a:lstStyle>
            <a:lvl1pPr algn="l" rtl="0" eaLnBrk="0" fontAlgn="base" hangingPunct="0">
              <a:lnSpc>
                <a:spcPct val="95000"/>
              </a:lnSpc>
              <a:spcBef>
                <a:spcPct val="0"/>
              </a:spcBef>
              <a:spcAft>
                <a:spcPct val="0"/>
              </a:spcAft>
              <a:buFont typeface="Arial" pitchFamily="34" charset="0"/>
              <a:buNone/>
              <a:defRPr lang="en-US" sz="2000" b="1" kern="1200" smtClean="0">
                <a:solidFill>
                  <a:srgbClr val="000000"/>
                </a:solidFill>
                <a:latin typeface="Arial" pitchFamily="34" charset="0"/>
                <a:ea typeface="+mn-ea"/>
                <a:cs typeface="Arial" pitchFamily="34" charset="0"/>
              </a:defRPr>
            </a:lvl1pPr>
            <a:lvl2pPr algn="l" rtl="0" eaLnBrk="0" fontAlgn="base" hangingPunct="0">
              <a:lnSpc>
                <a:spcPct val="95000"/>
              </a:lnSpc>
              <a:spcBef>
                <a:spcPct val="0"/>
              </a:spcBef>
              <a:spcAft>
                <a:spcPct val="0"/>
              </a:spcAft>
              <a:buFont typeface="Arial" pitchFamily="34" charset="0"/>
              <a:buNone/>
              <a:defRPr lang="en-US" sz="2000" b="1" kern="1200" smtClean="0">
                <a:solidFill>
                  <a:srgbClr val="000000"/>
                </a:solidFill>
                <a:latin typeface="Arial" pitchFamily="34" charset="0"/>
                <a:ea typeface="+mn-ea"/>
                <a:cs typeface="Arial" pitchFamily="34" charset="0"/>
              </a:defRPr>
            </a:lvl2pPr>
            <a:lvl3pPr algn="l" rtl="0" eaLnBrk="0" fontAlgn="base" hangingPunct="0">
              <a:lnSpc>
                <a:spcPct val="95000"/>
              </a:lnSpc>
              <a:spcBef>
                <a:spcPct val="0"/>
              </a:spcBef>
              <a:spcAft>
                <a:spcPct val="0"/>
              </a:spcAft>
              <a:buNone/>
              <a:defRPr lang="en-US" sz="2000" b="1" kern="1200" smtClean="0">
                <a:solidFill>
                  <a:srgbClr val="000000"/>
                </a:solidFill>
                <a:latin typeface="Arial" pitchFamily="34" charset="0"/>
                <a:ea typeface="+mn-ea"/>
                <a:cs typeface="Arial" pitchFamily="34" charset="0"/>
              </a:defRPr>
            </a:lvl3pPr>
            <a:lvl4pPr algn="l" rtl="0" eaLnBrk="0" fontAlgn="base" hangingPunct="0">
              <a:lnSpc>
                <a:spcPct val="95000"/>
              </a:lnSpc>
              <a:spcBef>
                <a:spcPct val="0"/>
              </a:spcBef>
              <a:spcAft>
                <a:spcPct val="0"/>
              </a:spcAft>
              <a:buNone/>
              <a:defRPr lang="en-US" sz="2000" b="1" kern="1200" smtClean="0">
                <a:solidFill>
                  <a:srgbClr val="000000"/>
                </a:solidFill>
                <a:latin typeface="Arial" pitchFamily="34" charset="0"/>
                <a:ea typeface="+mn-ea"/>
                <a:cs typeface="Arial" pitchFamily="34" charset="0"/>
              </a:defRPr>
            </a:lvl4pPr>
            <a:lvl5pPr algn="l" rtl="0" eaLnBrk="0" fontAlgn="base" hangingPunct="0">
              <a:lnSpc>
                <a:spcPct val="95000"/>
              </a:lnSpc>
              <a:spcBef>
                <a:spcPct val="0"/>
              </a:spcBef>
              <a:spcAft>
                <a:spcPct val="0"/>
              </a:spcAft>
              <a:buNone/>
              <a:defRPr lang="en-US" sz="2000" b="1" kern="1200" dirty="0">
                <a:solidFill>
                  <a:srgbClr val="000000"/>
                </a:solidFill>
                <a:latin typeface="Arial" pitchFamily="34" charset="0"/>
                <a:ea typeface="+mn-ea"/>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Line 38"/>
          <p:cNvSpPr>
            <a:spLocks noChangeShapeType="1"/>
          </p:cNvSpPr>
          <p:nvPr userDrawn="1"/>
        </p:nvSpPr>
        <p:spPr bwMode="auto">
          <a:xfrm>
            <a:off x="299258" y="2017059"/>
            <a:ext cx="8520545" cy="0"/>
          </a:xfrm>
          <a:prstGeom prst="line">
            <a:avLst/>
          </a:prstGeom>
          <a:noFill/>
          <a:ln w="19050">
            <a:solidFill>
              <a:srgbClr val="000000"/>
            </a:solidFill>
            <a:round/>
            <a:headEnd/>
            <a:tailEnd/>
          </a:ln>
          <a:effectLst/>
        </p:spPr>
        <p:txBody>
          <a:bodyPr wrap="none" lIns="101834" tIns="50917" rIns="101834" bIns="50917" anchor="ctr"/>
          <a:lstStyle/>
          <a:p>
            <a:pPr>
              <a:defRPr/>
            </a:pPr>
            <a:endParaRPr lang="en-US">
              <a:latin typeface="Arial" pitchFamily="34" charset="0"/>
              <a:cs typeface="Arial" pitchFamily="34" charset="0"/>
            </a:endParaRPr>
          </a:p>
        </p:txBody>
      </p:sp>
      <p:sp>
        <p:nvSpPr>
          <p:cNvPr id="11" name="Date Placeholder 3"/>
          <p:cNvSpPr>
            <a:spLocks noGrp="1"/>
          </p:cNvSpPr>
          <p:nvPr>
            <p:ph type="dt" sz="half" idx="10"/>
          </p:nvPr>
        </p:nvSpPr>
        <p:spPr>
          <a:xfrm>
            <a:off x="307571" y="6406181"/>
            <a:ext cx="1870364" cy="306593"/>
          </a:xfrm>
        </p:spPr>
        <p:txBody>
          <a:bodyPr/>
          <a:lstStyle/>
          <a:p>
            <a:fld id="{C7324B07-F510-4AE0-9F5A-324E920CB5E3}" type="datetime1">
              <a:rPr lang="en-US" smtClean="0"/>
              <a:pPr/>
              <a:t>9/17/2019</a:t>
            </a:fld>
            <a:endParaRPr lang="en-US"/>
          </a:p>
        </p:txBody>
      </p:sp>
      <p:sp>
        <p:nvSpPr>
          <p:cNvPr id="12" name="Footer Placeholder 4"/>
          <p:cNvSpPr>
            <a:spLocks noGrp="1"/>
          </p:cNvSpPr>
          <p:nvPr>
            <p:ph type="ftr" sz="quarter" idx="11"/>
          </p:nvPr>
        </p:nvSpPr>
        <p:spPr>
          <a:xfrm>
            <a:off x="3124200" y="6406182"/>
            <a:ext cx="2895600" cy="314661"/>
          </a:xfrm>
        </p:spPr>
        <p:txBody>
          <a:bodyPr/>
          <a:lstStyle/>
          <a:p>
            <a:endParaRPr lang="en-US"/>
          </a:p>
        </p:txBody>
      </p:sp>
      <p:sp>
        <p:nvSpPr>
          <p:cNvPr id="13" name="Slide Number Placeholder 5"/>
          <p:cNvSpPr>
            <a:spLocks noGrp="1"/>
          </p:cNvSpPr>
          <p:nvPr>
            <p:ph type="sldNum" sz="quarter" idx="12"/>
          </p:nvPr>
        </p:nvSpPr>
        <p:spPr>
          <a:xfrm>
            <a:off x="6691745" y="6406182"/>
            <a:ext cx="2133600" cy="314661"/>
          </a:xfrm>
        </p:spPr>
        <p:txBody>
          <a:body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E2E33CE-B680-488E-9B5F-E783308BB3D9}" type="datetimeFigureOut">
              <a:rPr lang="en-US" smtClean="0"/>
              <a:t>9/17/2019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8A11D5E-AEE0-421C-9EF7-59958261D7F7}" type="slidenum">
              <a:rPr lang="en-US" smtClean="0"/>
              <a:t>‹#›</a:t>
            </a:fld>
            <a:endParaRPr lang="en-US" dirty="0"/>
          </a:p>
        </p:txBody>
      </p:sp>
    </p:spTree>
    <p:extLst>
      <p:ext uri="{BB962C8B-B14F-4D97-AF65-F5344CB8AC3E}">
        <p14:creationId xmlns:p14="http://schemas.microsoft.com/office/powerpoint/2010/main" val="3080142582"/>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7571" y="1048873"/>
            <a:ext cx="8520545" cy="1621715"/>
          </a:xfrm>
        </p:spPr>
        <p:txBody>
          <a:bodyPr>
            <a:normAutofit/>
          </a:bodyPr>
          <a:lstStyle>
            <a:lvl1pPr algn="ctr">
              <a:defRPr sz="4000"/>
            </a:lvl1pPr>
          </a:lstStyle>
          <a:p>
            <a:r>
              <a:rPr lang="en-US"/>
              <a:t>Click to edit Master title style</a:t>
            </a:r>
            <a:endParaRPr lang="en-US" dirty="0"/>
          </a:p>
        </p:txBody>
      </p:sp>
      <p:sp>
        <p:nvSpPr>
          <p:cNvPr id="3" name="Subtitle 2"/>
          <p:cNvSpPr>
            <a:spLocks noGrp="1"/>
          </p:cNvSpPr>
          <p:nvPr>
            <p:ph type="subTitle" idx="1"/>
          </p:nvPr>
        </p:nvSpPr>
        <p:spPr>
          <a:xfrm>
            <a:off x="307571" y="2969110"/>
            <a:ext cx="8520545" cy="2630245"/>
          </a:xfrm>
        </p:spPr>
        <p:txBody>
          <a:bodyPr anchor="ctr" anchorCtr="0">
            <a:normAutofit/>
          </a:bodyPr>
          <a:lstStyle>
            <a:lvl1pPr marL="0" indent="0" algn="ctr">
              <a:buNone/>
              <a:defRPr sz="2800" b="1">
                <a:solidFill>
                  <a:srgbClr val="000000"/>
                </a:solidFill>
              </a:defRPr>
            </a:lvl1pPr>
            <a:lvl2pPr marL="456933" indent="0" algn="ctr">
              <a:buNone/>
              <a:defRPr>
                <a:solidFill>
                  <a:schemeClr val="tx1">
                    <a:tint val="75000"/>
                  </a:schemeClr>
                </a:solidFill>
              </a:defRPr>
            </a:lvl2pPr>
            <a:lvl3pPr marL="913865" indent="0" algn="ctr">
              <a:buNone/>
              <a:defRPr>
                <a:solidFill>
                  <a:schemeClr val="tx1">
                    <a:tint val="75000"/>
                  </a:schemeClr>
                </a:solidFill>
              </a:defRPr>
            </a:lvl3pPr>
            <a:lvl4pPr marL="1370799" indent="0" algn="ctr">
              <a:buNone/>
              <a:defRPr>
                <a:solidFill>
                  <a:schemeClr val="tx1">
                    <a:tint val="75000"/>
                  </a:schemeClr>
                </a:solidFill>
              </a:defRPr>
            </a:lvl4pPr>
            <a:lvl5pPr marL="1827731" indent="0" algn="ctr">
              <a:buNone/>
              <a:defRPr>
                <a:solidFill>
                  <a:schemeClr val="tx1">
                    <a:tint val="75000"/>
                  </a:schemeClr>
                </a:solidFill>
              </a:defRPr>
            </a:lvl5pPr>
            <a:lvl6pPr marL="2284665" indent="0" algn="ctr">
              <a:buNone/>
              <a:defRPr>
                <a:solidFill>
                  <a:schemeClr val="tx1">
                    <a:tint val="75000"/>
                  </a:schemeClr>
                </a:solidFill>
              </a:defRPr>
            </a:lvl6pPr>
            <a:lvl7pPr marL="2741596" indent="0" algn="ctr">
              <a:buNone/>
              <a:defRPr>
                <a:solidFill>
                  <a:schemeClr val="tx1">
                    <a:tint val="75000"/>
                  </a:schemeClr>
                </a:solidFill>
              </a:defRPr>
            </a:lvl7pPr>
            <a:lvl8pPr marL="3198530" indent="0" algn="ctr">
              <a:buNone/>
              <a:defRPr>
                <a:solidFill>
                  <a:schemeClr val="tx1">
                    <a:tint val="75000"/>
                  </a:schemeClr>
                </a:solidFill>
              </a:defRPr>
            </a:lvl8pPr>
            <a:lvl9pPr marL="365546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D670843-75F1-451F-B1F5-734376F7FF23}" type="datetime1">
              <a:rPr lang="en-US" smtClean="0"/>
              <a:pPr/>
              <a:t>9/17/2019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cxnSp>
        <p:nvCxnSpPr>
          <p:cNvPr id="8" name="Straight Connector 7"/>
          <p:cNvCxnSpPr/>
          <p:nvPr userDrawn="1"/>
        </p:nvCxnSpPr>
        <p:spPr>
          <a:xfrm>
            <a:off x="307571" y="2799678"/>
            <a:ext cx="8520545"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5pPr marL="1768553" indent="-226410" algn="l" rtl="0" eaLnBrk="1" fontAlgn="base" hangingPunct="1">
              <a:lnSpc>
                <a:spcPct val="85000"/>
              </a:lnSpc>
              <a:spcBef>
                <a:spcPct val="15000"/>
              </a:spcBef>
              <a:spcAft>
                <a:spcPct val="0"/>
              </a:spcAft>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FF5B84-85D0-405A-AB03-8A5A108CBD3D}" type="datetime1">
              <a:rPr lang="en-US" smtClean="0"/>
              <a:pPr/>
              <a:t>9/17/2019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
        <p:nvSpPr>
          <p:cNvPr id="7" name="Line 38"/>
          <p:cNvSpPr>
            <a:spLocks noChangeShapeType="1"/>
          </p:cNvSpPr>
          <p:nvPr userDrawn="1"/>
        </p:nvSpPr>
        <p:spPr bwMode="auto">
          <a:xfrm>
            <a:off x="301627" y="2019860"/>
            <a:ext cx="8520545" cy="0"/>
          </a:xfrm>
          <a:prstGeom prst="line">
            <a:avLst/>
          </a:prstGeom>
          <a:noFill/>
          <a:ln w="19050">
            <a:solidFill>
              <a:srgbClr val="000000"/>
            </a:solidFill>
            <a:round/>
            <a:headEnd/>
            <a:tailEnd/>
          </a:ln>
          <a:effectLst/>
        </p:spPr>
        <p:txBody>
          <a:bodyPr wrap="none" lIns="91387" tIns="45693" rIns="91387" bIns="45693" anchor="ctr"/>
          <a:lstStyle/>
          <a:p>
            <a:pPr>
              <a:defRPr/>
            </a:pPr>
            <a:endParaRPr lang="en-US">
              <a:latin typeface="Arial" pitchFamily="34" charset="0"/>
              <a:cs typeface="Arial" pitchFamily="34" charset="0"/>
            </a:endParaRPr>
          </a:p>
        </p:txBody>
      </p:sp>
    </p:spTree>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933" indent="0">
              <a:buNone/>
              <a:defRPr sz="1800">
                <a:solidFill>
                  <a:schemeClr val="tx1">
                    <a:tint val="75000"/>
                  </a:schemeClr>
                </a:solidFill>
              </a:defRPr>
            </a:lvl2pPr>
            <a:lvl3pPr marL="913865" indent="0">
              <a:buNone/>
              <a:defRPr sz="1600">
                <a:solidFill>
                  <a:schemeClr val="tx1">
                    <a:tint val="75000"/>
                  </a:schemeClr>
                </a:solidFill>
              </a:defRPr>
            </a:lvl3pPr>
            <a:lvl4pPr marL="1370799" indent="0">
              <a:buNone/>
              <a:defRPr sz="1400">
                <a:solidFill>
                  <a:schemeClr val="tx1">
                    <a:tint val="75000"/>
                  </a:schemeClr>
                </a:solidFill>
              </a:defRPr>
            </a:lvl4pPr>
            <a:lvl5pPr marL="1827731" indent="0">
              <a:buNone/>
              <a:defRPr sz="1400">
                <a:solidFill>
                  <a:schemeClr val="tx1">
                    <a:tint val="75000"/>
                  </a:schemeClr>
                </a:solidFill>
              </a:defRPr>
            </a:lvl5pPr>
            <a:lvl6pPr marL="2284665" indent="0">
              <a:buNone/>
              <a:defRPr sz="1400">
                <a:solidFill>
                  <a:schemeClr val="tx1">
                    <a:tint val="75000"/>
                  </a:schemeClr>
                </a:solidFill>
              </a:defRPr>
            </a:lvl6pPr>
            <a:lvl7pPr marL="2741596" indent="0">
              <a:buNone/>
              <a:defRPr sz="1400">
                <a:solidFill>
                  <a:schemeClr val="tx1">
                    <a:tint val="75000"/>
                  </a:schemeClr>
                </a:solidFill>
              </a:defRPr>
            </a:lvl7pPr>
            <a:lvl8pPr marL="3198530" indent="0">
              <a:buNone/>
              <a:defRPr sz="1400">
                <a:solidFill>
                  <a:schemeClr val="tx1">
                    <a:tint val="75000"/>
                  </a:schemeClr>
                </a:solidFill>
              </a:defRPr>
            </a:lvl8pPr>
            <a:lvl9pPr marL="365546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FA165A-CF9F-496E-9529-12943221BD65}" type="datetime1">
              <a:rPr lang="en-US" smtClean="0"/>
              <a:pPr/>
              <a:t>9/17/2019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74320" y="1952513"/>
            <a:ext cx="4222865" cy="417934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952513"/>
            <a:ext cx="4222865" cy="417934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47C2A4-8B79-4BC4-95CC-AA10B1893934}" type="datetime1">
              <a:rPr lang="en-US" smtClean="0"/>
              <a:pPr/>
              <a:t>9/17/2019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5641" y="2081605"/>
            <a:ext cx="4040188" cy="639762"/>
          </a:xfrm>
        </p:spPr>
        <p:txBody>
          <a:bodyPr anchor="b"/>
          <a:lstStyle>
            <a:lvl1pPr marL="0" indent="0">
              <a:buNone/>
              <a:defRPr sz="2400" b="1"/>
            </a:lvl1pPr>
            <a:lvl2pPr marL="456933" indent="0">
              <a:buNone/>
              <a:defRPr sz="2000" b="1"/>
            </a:lvl2pPr>
            <a:lvl3pPr marL="913865" indent="0">
              <a:buNone/>
              <a:defRPr sz="1800" b="1"/>
            </a:lvl3pPr>
            <a:lvl4pPr marL="1370799" indent="0">
              <a:buNone/>
              <a:defRPr sz="1600" b="1"/>
            </a:lvl4pPr>
            <a:lvl5pPr marL="1827731" indent="0">
              <a:buNone/>
              <a:defRPr sz="1600" b="1"/>
            </a:lvl5pPr>
            <a:lvl6pPr marL="2284665" indent="0">
              <a:buNone/>
              <a:defRPr sz="1600" b="1"/>
            </a:lvl6pPr>
            <a:lvl7pPr marL="2741596" indent="0">
              <a:buNone/>
              <a:defRPr sz="1600" b="1"/>
            </a:lvl7pPr>
            <a:lvl8pPr marL="3198530" indent="0">
              <a:buNone/>
              <a:defRPr sz="1600" b="1"/>
            </a:lvl8pPr>
            <a:lvl9pPr marL="365546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759337"/>
            <a:ext cx="4040188" cy="33725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30" y="2081605"/>
            <a:ext cx="4041775" cy="639762"/>
          </a:xfrm>
        </p:spPr>
        <p:txBody>
          <a:bodyPr anchor="b"/>
          <a:lstStyle>
            <a:lvl1pPr marL="0" indent="0">
              <a:buNone/>
              <a:defRPr sz="2400" b="1"/>
            </a:lvl1pPr>
            <a:lvl2pPr marL="456933" indent="0">
              <a:buNone/>
              <a:defRPr sz="2000" b="1"/>
            </a:lvl2pPr>
            <a:lvl3pPr marL="913865" indent="0">
              <a:buNone/>
              <a:defRPr sz="1800" b="1"/>
            </a:lvl3pPr>
            <a:lvl4pPr marL="1370799" indent="0">
              <a:buNone/>
              <a:defRPr sz="1600" b="1"/>
            </a:lvl4pPr>
            <a:lvl5pPr marL="1827731" indent="0">
              <a:buNone/>
              <a:defRPr sz="1600" b="1"/>
            </a:lvl5pPr>
            <a:lvl6pPr marL="2284665" indent="0">
              <a:buNone/>
              <a:defRPr sz="1600" b="1"/>
            </a:lvl6pPr>
            <a:lvl7pPr marL="2741596" indent="0">
              <a:buNone/>
              <a:defRPr sz="1600" b="1"/>
            </a:lvl7pPr>
            <a:lvl8pPr marL="3198530" indent="0">
              <a:buNone/>
              <a:defRPr sz="1600" b="1"/>
            </a:lvl8pPr>
            <a:lvl9pPr marL="365546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759337"/>
            <a:ext cx="4041775" cy="33725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6C26801-979B-4C4C-B338-91E76B352BCE}" type="datetime1">
              <a:rPr lang="en-US" smtClean="0"/>
              <a:pPr/>
              <a:t>9/17/2019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613F577-2323-4ACB-99B4-2622E4565B26}" type="datetime1">
              <a:rPr lang="en-US" smtClean="0"/>
              <a:pPr/>
              <a:t>9/17/2019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8C0E20-AB73-4504-B657-62FC9E10538C}" type="datetime1">
              <a:rPr lang="en-US" smtClean="0"/>
              <a:pPr/>
              <a:t>9/17/2019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
        <p:nvSpPr>
          <p:cNvPr id="5" name="Title 1"/>
          <p:cNvSpPr>
            <a:spLocks noGrp="1"/>
          </p:cNvSpPr>
          <p:nvPr>
            <p:ph type="title"/>
          </p:nvPr>
        </p:nvSpPr>
        <p:spPr>
          <a:xfrm>
            <a:off x="299258" y="992395"/>
            <a:ext cx="8520545" cy="911711"/>
          </a:xfrm>
        </p:spPr>
        <p:txBody>
          <a:bodyPr/>
          <a:lstStyle/>
          <a:p>
            <a:r>
              <a:rPr lang="en-US"/>
              <a:t>Click to edit Master title style</a:t>
            </a:r>
          </a:p>
        </p:txBody>
      </p:sp>
      <p:sp>
        <p:nvSpPr>
          <p:cNvPr id="6" name="Content Placeholder 2"/>
          <p:cNvSpPr>
            <a:spLocks noGrp="1"/>
          </p:cNvSpPr>
          <p:nvPr>
            <p:ph idx="1"/>
          </p:nvPr>
        </p:nvSpPr>
        <p:spPr>
          <a:xfrm>
            <a:off x="299258" y="2097741"/>
            <a:ext cx="8520545" cy="42277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txBox="1">
            <a:spLocks/>
          </p:cNvSpPr>
          <p:nvPr userDrawn="1"/>
        </p:nvSpPr>
        <p:spPr>
          <a:xfrm>
            <a:off x="307571" y="6406181"/>
            <a:ext cx="1870364" cy="306593"/>
          </a:xfrm>
          <a:prstGeom prst="rect">
            <a:avLst/>
          </a:prstGeom>
        </p:spPr>
        <p:txBody>
          <a:bodyPr vert="horz" lIns="91387" tIns="45693" rIns="91387" bIns="45693" rtlCol="0" anchor="ctr"/>
          <a:lstStyle/>
          <a:p>
            <a:pPr marL="0" marR="0" lvl="0" indent="0" algn="l" defTabSz="913865" rtl="0" eaLnBrk="1" fontAlgn="auto" latinLnBrk="0" hangingPunct="1">
              <a:lnSpc>
                <a:spcPct val="100000"/>
              </a:lnSpc>
              <a:spcBef>
                <a:spcPts val="0"/>
              </a:spcBef>
              <a:spcAft>
                <a:spcPts val="0"/>
              </a:spcAft>
              <a:buClrTx/>
              <a:buSzTx/>
              <a:buFontTx/>
              <a:buNone/>
              <a:tabLst/>
              <a:defRPr/>
            </a:pPr>
            <a:fld id="{B6CAB80B-39B1-40A9-9D70-E337B97384B5}" type="datetimeFigureOut">
              <a:rPr kumimoji="0" lang="en-US" sz="14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l" defTabSz="913865" rtl="0" eaLnBrk="1" fontAlgn="auto" latinLnBrk="0" hangingPunct="1">
                <a:lnSpc>
                  <a:spcPct val="100000"/>
                </a:lnSpc>
                <a:spcBef>
                  <a:spcPts val="0"/>
                </a:spcBef>
                <a:spcAft>
                  <a:spcPts val="0"/>
                </a:spcAft>
                <a:buClrTx/>
                <a:buSzTx/>
                <a:buFontTx/>
                <a:buNone/>
                <a:tabLst/>
                <a:defRPr/>
              </a:pPr>
              <a:t>9/17/2019</a:t>
            </a:fld>
            <a:endParaRPr kumimoji="0" lang="en-US" sz="1400" b="0" i="0" u="none" strike="noStrike" kern="1200" cap="none" spc="0" normalizeH="0" baseline="0" noProof="0">
              <a:ln>
                <a:noFill/>
              </a:ln>
              <a:solidFill>
                <a:schemeClr val="tx1"/>
              </a:solidFill>
              <a:effectLst/>
              <a:uLnTx/>
              <a:uFillTx/>
              <a:latin typeface="Arial" pitchFamily="34" charset="0"/>
              <a:ea typeface="+mn-ea"/>
              <a:cs typeface="Arial" pitchFamily="34" charset="0"/>
            </a:endParaRPr>
          </a:p>
        </p:txBody>
      </p:sp>
      <p:sp>
        <p:nvSpPr>
          <p:cNvPr id="8" name="Slide Number Placeholder 5"/>
          <p:cNvSpPr txBox="1">
            <a:spLocks/>
          </p:cNvSpPr>
          <p:nvPr userDrawn="1"/>
        </p:nvSpPr>
        <p:spPr>
          <a:xfrm>
            <a:off x="6691745" y="6406182"/>
            <a:ext cx="2133600" cy="314661"/>
          </a:xfrm>
          <a:prstGeom prst="rect">
            <a:avLst/>
          </a:prstGeom>
        </p:spPr>
        <p:txBody>
          <a:bodyPr vert="horz" lIns="91387" tIns="45693" rIns="91387" bIns="45693" rtlCol="0" anchor="ctr"/>
          <a:lstStyle/>
          <a:p>
            <a:pPr marL="0" marR="0" lvl="0" indent="0" algn="r" defTabSz="913865"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9" name="Line 38"/>
          <p:cNvSpPr>
            <a:spLocks noChangeShapeType="1"/>
          </p:cNvSpPr>
          <p:nvPr userDrawn="1"/>
        </p:nvSpPr>
        <p:spPr bwMode="auto">
          <a:xfrm>
            <a:off x="301627" y="2019860"/>
            <a:ext cx="8520545" cy="0"/>
          </a:xfrm>
          <a:prstGeom prst="line">
            <a:avLst/>
          </a:prstGeom>
          <a:noFill/>
          <a:ln w="19050">
            <a:solidFill>
              <a:srgbClr val="000000"/>
            </a:solidFill>
            <a:round/>
            <a:headEnd/>
            <a:tailEnd/>
          </a:ln>
          <a:effectLst/>
        </p:spPr>
        <p:txBody>
          <a:bodyPr wrap="none" lIns="91387" tIns="45693" rIns="91387" bIns="45693" anchor="ctr"/>
          <a:lstStyle/>
          <a:p>
            <a:pPr>
              <a:defRPr/>
            </a:pPr>
            <a:endParaRPr lang="en-US">
              <a:latin typeface="Arial" pitchFamily="34" charset="0"/>
              <a:cs typeface="Arial" pitchFamily="34" charset="0"/>
            </a:endParaRPr>
          </a:p>
        </p:txBody>
      </p:sp>
    </p:spTree>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1145689"/>
            <a:ext cx="3008313"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1145689"/>
            <a:ext cx="5111750" cy="500230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4" y="2355925"/>
            <a:ext cx="3008313" cy="3775934"/>
          </a:xfrm>
        </p:spPr>
        <p:txBody>
          <a:bodyPr/>
          <a:lstStyle>
            <a:lvl1pPr marL="0" indent="0">
              <a:buNone/>
              <a:defRPr sz="1400"/>
            </a:lvl1pPr>
            <a:lvl2pPr marL="456933" indent="0">
              <a:buNone/>
              <a:defRPr sz="1200"/>
            </a:lvl2pPr>
            <a:lvl3pPr marL="913865" indent="0">
              <a:buNone/>
              <a:defRPr sz="1000"/>
            </a:lvl3pPr>
            <a:lvl4pPr marL="1370799" indent="0">
              <a:buNone/>
              <a:defRPr sz="900"/>
            </a:lvl4pPr>
            <a:lvl5pPr marL="1827731" indent="0">
              <a:buNone/>
              <a:defRPr sz="900"/>
            </a:lvl5pPr>
            <a:lvl6pPr marL="2284665" indent="0">
              <a:buNone/>
              <a:defRPr sz="900"/>
            </a:lvl6pPr>
            <a:lvl7pPr marL="2741596" indent="0">
              <a:buNone/>
              <a:defRPr sz="900"/>
            </a:lvl7pPr>
            <a:lvl8pPr marL="3198530" indent="0">
              <a:buNone/>
              <a:defRPr sz="900"/>
            </a:lvl8pPr>
            <a:lvl9pPr marL="365546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643695-8ECD-498F-B722-D9A8A067E380}" type="datetime1">
              <a:rPr lang="en-US" smtClean="0"/>
              <a:pPr/>
              <a:t>9/17/2019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008531"/>
            <a:ext cx="5486400" cy="3719456"/>
          </a:xfrm>
        </p:spPr>
        <p:txBody>
          <a:bodyPr/>
          <a:lstStyle>
            <a:lvl1pPr marL="0" indent="0">
              <a:buNone/>
              <a:defRPr sz="3200"/>
            </a:lvl1pPr>
            <a:lvl2pPr marL="456933" indent="0">
              <a:buNone/>
              <a:defRPr sz="2800"/>
            </a:lvl2pPr>
            <a:lvl3pPr marL="913865" indent="0">
              <a:buNone/>
              <a:defRPr sz="2400"/>
            </a:lvl3pPr>
            <a:lvl4pPr marL="1370799" indent="0">
              <a:buNone/>
              <a:defRPr sz="2000"/>
            </a:lvl4pPr>
            <a:lvl5pPr marL="1827731" indent="0">
              <a:buNone/>
              <a:defRPr sz="2000"/>
            </a:lvl5pPr>
            <a:lvl6pPr marL="2284665" indent="0">
              <a:buNone/>
              <a:defRPr sz="2000"/>
            </a:lvl6pPr>
            <a:lvl7pPr marL="2741596" indent="0">
              <a:buNone/>
              <a:defRPr sz="2000"/>
            </a:lvl7pPr>
            <a:lvl8pPr marL="3198530" indent="0">
              <a:buNone/>
              <a:defRPr sz="2000"/>
            </a:lvl8pPr>
            <a:lvl9pPr marL="365546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933" indent="0">
              <a:buNone/>
              <a:defRPr sz="1200"/>
            </a:lvl2pPr>
            <a:lvl3pPr marL="913865" indent="0">
              <a:buNone/>
              <a:defRPr sz="1000"/>
            </a:lvl3pPr>
            <a:lvl4pPr marL="1370799" indent="0">
              <a:buNone/>
              <a:defRPr sz="900"/>
            </a:lvl4pPr>
            <a:lvl5pPr marL="1827731" indent="0">
              <a:buNone/>
              <a:defRPr sz="900"/>
            </a:lvl5pPr>
            <a:lvl6pPr marL="2284665" indent="0">
              <a:buNone/>
              <a:defRPr sz="900"/>
            </a:lvl6pPr>
            <a:lvl7pPr marL="2741596" indent="0">
              <a:buNone/>
              <a:defRPr sz="900"/>
            </a:lvl7pPr>
            <a:lvl8pPr marL="3198530" indent="0">
              <a:buNone/>
              <a:defRPr sz="900"/>
            </a:lvl8pPr>
            <a:lvl9pPr marL="365546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69047F-46A3-41B9-B6F7-6176FCBD36B3}" type="datetime1">
              <a:rPr lang="en-US" smtClean="0"/>
              <a:pPr/>
              <a:t>9/17/2019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EFE6E9-AFFA-41DD-B88E-B7E52B031903}" type="datetime1">
              <a:rPr lang="en-US" smtClean="0"/>
              <a:pPr/>
              <a:t>9/17/2019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7571" y="1048873"/>
            <a:ext cx="8520545" cy="1621715"/>
          </a:xfrm>
        </p:spPr>
        <p:txBody>
          <a:bodyPr>
            <a:normAutofit/>
          </a:bodyPr>
          <a:lstStyle>
            <a:lvl1pPr algn="ctr">
              <a:defRPr sz="4000"/>
            </a:lvl1pPr>
          </a:lstStyle>
          <a:p>
            <a:r>
              <a:rPr lang="en-US" dirty="0"/>
              <a:t>Click to edit Master title style</a:t>
            </a:r>
          </a:p>
        </p:txBody>
      </p:sp>
      <p:sp>
        <p:nvSpPr>
          <p:cNvPr id="3" name="Subtitle 2"/>
          <p:cNvSpPr>
            <a:spLocks noGrp="1"/>
          </p:cNvSpPr>
          <p:nvPr>
            <p:ph type="subTitle" idx="1"/>
          </p:nvPr>
        </p:nvSpPr>
        <p:spPr>
          <a:xfrm>
            <a:off x="307571" y="2969110"/>
            <a:ext cx="8520545" cy="2630245"/>
          </a:xfrm>
        </p:spPr>
        <p:txBody>
          <a:bodyPr anchor="ctr" anchorCtr="0">
            <a:normAutofit/>
          </a:bodyPr>
          <a:lstStyle>
            <a:lvl1pPr marL="0" indent="0" algn="ctr">
              <a:buNone/>
              <a:defRPr sz="2800" b="1">
                <a:solidFill>
                  <a:schemeClr val="tx1"/>
                </a:solidFill>
              </a:defRPr>
            </a:lvl1pPr>
            <a:lvl2pPr marL="456721" indent="0" algn="ctr">
              <a:buNone/>
              <a:defRPr>
                <a:solidFill>
                  <a:schemeClr val="tx1">
                    <a:tint val="75000"/>
                  </a:schemeClr>
                </a:solidFill>
              </a:defRPr>
            </a:lvl2pPr>
            <a:lvl3pPr marL="913437" indent="0" algn="ctr">
              <a:buNone/>
              <a:defRPr>
                <a:solidFill>
                  <a:schemeClr val="tx1">
                    <a:tint val="75000"/>
                  </a:schemeClr>
                </a:solidFill>
              </a:defRPr>
            </a:lvl3pPr>
            <a:lvl4pPr marL="1370158" indent="0" algn="ctr">
              <a:buNone/>
              <a:defRPr>
                <a:solidFill>
                  <a:schemeClr val="tx1">
                    <a:tint val="75000"/>
                  </a:schemeClr>
                </a:solidFill>
              </a:defRPr>
            </a:lvl4pPr>
            <a:lvl5pPr marL="1826876" indent="0" algn="ctr">
              <a:buNone/>
              <a:defRPr>
                <a:solidFill>
                  <a:schemeClr val="tx1">
                    <a:tint val="75000"/>
                  </a:schemeClr>
                </a:solidFill>
              </a:defRPr>
            </a:lvl5pPr>
            <a:lvl6pPr marL="2283597" indent="0" algn="ctr">
              <a:buNone/>
              <a:defRPr>
                <a:solidFill>
                  <a:schemeClr val="tx1">
                    <a:tint val="75000"/>
                  </a:schemeClr>
                </a:solidFill>
              </a:defRPr>
            </a:lvl6pPr>
            <a:lvl7pPr marL="2740313" indent="0" algn="ctr">
              <a:buNone/>
              <a:defRPr>
                <a:solidFill>
                  <a:schemeClr val="tx1">
                    <a:tint val="75000"/>
                  </a:schemeClr>
                </a:solidFill>
              </a:defRPr>
            </a:lvl7pPr>
            <a:lvl8pPr marL="3197034" indent="0" algn="ctr">
              <a:buNone/>
              <a:defRPr>
                <a:solidFill>
                  <a:schemeClr val="tx1">
                    <a:tint val="75000"/>
                  </a:schemeClr>
                </a:solidFill>
              </a:defRPr>
            </a:lvl8pPr>
            <a:lvl9pPr marL="3653752"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13A6E252-CDCD-49ED-9308-945ECCDF2721}" type="datetime1">
              <a:rPr lang="en-US" smtClean="0">
                <a:solidFill>
                  <a:srgbClr val="044F91"/>
                </a:solidFill>
              </a:rPr>
              <a:pPr/>
              <a:t>9/17/2019</a:t>
            </a:fld>
            <a:endParaRPr lang="en-US" dirty="0">
              <a:solidFill>
                <a:srgbClr val="044F91"/>
              </a:solidFill>
            </a:endParaRPr>
          </a:p>
        </p:txBody>
      </p:sp>
      <p:sp>
        <p:nvSpPr>
          <p:cNvPr id="5" name="Footer Placeholder 4"/>
          <p:cNvSpPr>
            <a:spLocks noGrp="1"/>
          </p:cNvSpPr>
          <p:nvPr>
            <p:ph type="ftr" sz="quarter" idx="11"/>
          </p:nvPr>
        </p:nvSpPr>
        <p:spPr/>
        <p:txBody>
          <a:bodyPr/>
          <a:lstStyle/>
          <a:p>
            <a:endParaRPr lang="en-US" dirty="0">
              <a:solidFill>
                <a:srgbClr val="044F91"/>
              </a:solidFill>
            </a:endParaRPr>
          </a:p>
        </p:txBody>
      </p:sp>
      <p:sp>
        <p:nvSpPr>
          <p:cNvPr id="6" name="Slide Number Placeholder 5"/>
          <p:cNvSpPr>
            <a:spLocks noGrp="1"/>
          </p:cNvSpPr>
          <p:nvPr>
            <p:ph type="sldNum" sz="quarter" idx="12"/>
          </p:nvPr>
        </p:nvSpPr>
        <p:spPr/>
        <p:txBody>
          <a:bodyPr/>
          <a:lstStyle/>
          <a:p>
            <a:r>
              <a:rPr lang="en-US" dirty="0">
                <a:solidFill>
                  <a:srgbClr val="044F91"/>
                </a:solidFill>
              </a:rPr>
              <a:t>Page </a:t>
            </a:r>
            <a:fld id="{01E16EBA-0216-4FA1-BFEC-225E79399361}" type="slidenum">
              <a:rPr lang="en-US" smtClean="0">
                <a:solidFill>
                  <a:srgbClr val="044F91"/>
                </a:solidFill>
              </a:rPr>
              <a:pPr/>
              <a:t>‹#›</a:t>
            </a:fld>
            <a:endParaRPr lang="en-US" dirty="0">
              <a:solidFill>
                <a:srgbClr val="044F91"/>
              </a:solidFill>
            </a:endParaRPr>
          </a:p>
        </p:txBody>
      </p:sp>
      <p:cxnSp>
        <p:nvCxnSpPr>
          <p:cNvPr id="8" name="Straight Connector 7"/>
          <p:cNvCxnSpPr/>
          <p:nvPr userDrawn="1"/>
        </p:nvCxnSpPr>
        <p:spPr>
          <a:xfrm>
            <a:off x="307571" y="2799678"/>
            <a:ext cx="852054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2616489"/>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73075"/>
            <a:ext cx="2057400" cy="505071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1073075"/>
            <a:ext cx="6019800" cy="505071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CFE855-4301-4E37-AD8A-ED09471BC11B}" type="datetime1">
              <a:rPr lang="en-US" smtClean="0"/>
              <a:pPr/>
              <a:t>9/17/2019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a:t>Click to edit Master title style</a:t>
            </a:r>
          </a:p>
        </p:txBody>
      </p:sp>
      <p:sp>
        <p:nvSpPr>
          <p:cNvPr id="3" name="Content Placeholder 2"/>
          <p:cNvSpPr>
            <a:spLocks noGrp="1"/>
          </p:cNvSpPr>
          <p:nvPr>
            <p:ph idx="1"/>
          </p:nvPr>
        </p:nvSpPr>
        <p:spPr>
          <a:xfrm>
            <a:off x="274320" y="2081609"/>
            <a:ext cx="8337665" cy="2542095"/>
          </a:xfrm>
          <a:noFill/>
          <a:ln w="9525">
            <a:noFill/>
            <a:miter lim="800000"/>
            <a:headEnd/>
            <a:tailEnd/>
          </a:ln>
          <a:effectLst/>
        </p:spPr>
        <p:txBody>
          <a:bodyPr lIns="91346" tIns="45674" rIns="91346" bIns="45674" numCol="6">
            <a:spAutoFit/>
          </a:bodyPr>
          <a:lstStyle>
            <a:lvl1pPr algn="l" defTabSz="914073" rtl="0" fontAlgn="base">
              <a:lnSpc>
                <a:spcPts val="718"/>
              </a:lnSpc>
              <a:spcAft>
                <a:spcPct val="0"/>
              </a:spcAft>
              <a:buNone/>
              <a:defRPr lang="en-US" sz="800" b="1" kern="1200" smtClean="0">
                <a:solidFill>
                  <a:srgbClr val="000000"/>
                </a:solidFill>
                <a:latin typeface="Arial" pitchFamily="34" charset="0"/>
                <a:ea typeface="+mn-ea"/>
                <a:cs typeface="Arial" pitchFamily="34" charset="0"/>
              </a:defRPr>
            </a:lvl1pPr>
            <a:lvl2pPr algn="l" defTabSz="914073" rtl="0" fontAlgn="base">
              <a:lnSpc>
                <a:spcPts val="718"/>
              </a:lnSpc>
              <a:spcAft>
                <a:spcPct val="0"/>
              </a:spcAft>
              <a:buNone/>
              <a:defRPr lang="en-US" sz="800" b="0" kern="1200" smtClean="0">
                <a:solidFill>
                  <a:srgbClr val="000000"/>
                </a:solidFill>
                <a:latin typeface="Arial" pitchFamily="34" charset="0"/>
                <a:ea typeface="+mn-ea"/>
                <a:cs typeface="Arial" pitchFamily="34" charset="0"/>
              </a:defRPr>
            </a:lvl2pPr>
            <a:lvl3pPr algn="l" defTabSz="914073" rtl="0" fontAlgn="base">
              <a:lnSpc>
                <a:spcPts val="718"/>
              </a:lnSpc>
              <a:spcAft>
                <a:spcPct val="0"/>
              </a:spcAft>
              <a:buNone/>
              <a:defRPr lang="en-US" sz="800" b="0" kern="1200" smtClean="0">
                <a:solidFill>
                  <a:srgbClr val="000000"/>
                </a:solidFill>
                <a:latin typeface="Arial" pitchFamily="34" charset="0"/>
                <a:ea typeface="+mn-ea"/>
                <a:cs typeface="Arial" pitchFamily="34" charset="0"/>
              </a:defRPr>
            </a:lvl3pPr>
            <a:lvl4pPr algn="l" defTabSz="914073" rtl="0" fontAlgn="base">
              <a:lnSpc>
                <a:spcPts val="718"/>
              </a:lnSpc>
              <a:spcAft>
                <a:spcPct val="0"/>
              </a:spcAft>
              <a:buNone/>
              <a:defRPr lang="en-US" sz="800" b="0" kern="1200" smtClean="0">
                <a:solidFill>
                  <a:srgbClr val="000000"/>
                </a:solidFill>
                <a:latin typeface="Arial" pitchFamily="34" charset="0"/>
                <a:ea typeface="+mn-ea"/>
                <a:cs typeface="Arial" pitchFamily="34" charset="0"/>
              </a:defRPr>
            </a:lvl4pPr>
            <a:lvl5pPr algn="l" defTabSz="914073" rtl="0" fontAlgn="base">
              <a:lnSpc>
                <a:spcPts val="718"/>
              </a:lnSpc>
              <a:spcAft>
                <a:spcPct val="0"/>
              </a:spcAft>
              <a:buNone/>
              <a:defRPr lang="en-US" sz="800" b="0" kern="1200" dirty="0">
                <a:solidFill>
                  <a:srgbClr val="000000"/>
                </a:solidFill>
                <a:latin typeface="Arial" pitchFamily="34" charset="0"/>
                <a:ea typeface="+mn-ea"/>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FAE2F0B0-AA6A-43FA-8139-A597F20D8515}" type="datetime1">
              <a:rPr lang="en-US" smtClean="0"/>
              <a:pPr>
                <a:defRPr/>
              </a:pPr>
              <a:t>9/17/2019</a:t>
            </a:fld>
            <a:endParaRPr lang="en-US"/>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MAPS">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anchor="t" anchorCtr="0">
            <a:noAutofit/>
          </a:bodyPr>
          <a:lstStyle>
            <a:lvl1pPr>
              <a:defRPr>
                <a:latin typeface="Arial" pitchFamily="34" charset="0"/>
                <a:cs typeface="Arial" pitchFamily="34" charset="0"/>
              </a:defRPr>
            </a:lvl1pPr>
          </a:lstStyle>
          <a:p>
            <a:r>
              <a:rPr lang="en-US"/>
              <a:t>Click to edit Master title style</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45270CAA-465B-4596-9458-D562263F70BB}" type="datetime1">
              <a:rPr lang="en-US" smtClean="0"/>
              <a:pPr>
                <a:defRPr/>
              </a:pPr>
              <a:t>9/17/2019</a:t>
            </a:fld>
            <a:endParaRPr lang="en-US"/>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a:t>Page </a:t>
            </a:r>
            <a:fld id="{01E16EBA-0216-4FA1-BFEC-225E79399361}" type="slidenum">
              <a:rPr lang="en-US" smtClean="0"/>
              <a:pPr/>
              <a:t>‹#›</a:t>
            </a:fld>
            <a:endParaRPr lang="en-US" dirty="0"/>
          </a:p>
        </p:txBody>
      </p:sp>
      <p:sp>
        <p:nvSpPr>
          <p:cNvPr id="7" name="Content Placeholder 2"/>
          <p:cNvSpPr>
            <a:spLocks noGrp="1"/>
          </p:cNvSpPr>
          <p:nvPr>
            <p:ph idx="1"/>
          </p:nvPr>
        </p:nvSpPr>
        <p:spPr>
          <a:xfrm>
            <a:off x="274320" y="2081605"/>
            <a:ext cx="8337665" cy="754002"/>
          </a:xfrm>
          <a:noFill/>
          <a:ln w="9525">
            <a:noFill/>
            <a:miter lim="800000"/>
            <a:headEnd/>
            <a:tailEnd/>
          </a:ln>
          <a:effectLst/>
        </p:spPr>
        <p:txBody>
          <a:bodyPr wrap="square" lIns="91346" tIns="45674" rIns="91346" bIns="45674" numCol="6">
            <a:spAutoFit/>
          </a:bodyPr>
          <a:lstStyle>
            <a:lvl1pPr algn="l" defTabSz="914073" rtl="0" eaLnBrk="1" fontAlgn="base" hangingPunct="1">
              <a:lnSpc>
                <a:spcPts val="718"/>
              </a:lnSpc>
              <a:spcBef>
                <a:spcPct val="25000"/>
              </a:spcBef>
              <a:spcAft>
                <a:spcPct val="0"/>
              </a:spcAft>
              <a:buNone/>
              <a:defRPr lang="en-US" sz="800" b="1" kern="1200" dirty="0" smtClean="0">
                <a:solidFill>
                  <a:srgbClr val="000000"/>
                </a:solidFill>
                <a:latin typeface="Arial" pitchFamily="34" charset="0"/>
                <a:ea typeface="+mn-ea"/>
                <a:cs typeface="Arial" pitchFamily="34" charset="0"/>
              </a:defRPr>
            </a:lvl1pPr>
            <a:lvl2pPr algn="l" defTabSz="914073" rtl="0" eaLnBrk="1" fontAlgn="base" hangingPunct="1">
              <a:lnSpc>
                <a:spcPts val="718"/>
              </a:lnSpc>
              <a:spcBef>
                <a:spcPct val="25000"/>
              </a:spcBef>
              <a:spcAft>
                <a:spcPct val="0"/>
              </a:spcAft>
              <a:buNone/>
              <a:defRPr lang="en-US" sz="800" b="0" kern="1200" dirty="0" smtClean="0">
                <a:solidFill>
                  <a:srgbClr val="000000"/>
                </a:solidFill>
                <a:latin typeface="Arial" pitchFamily="34" charset="0"/>
                <a:ea typeface="+mn-ea"/>
                <a:cs typeface="Arial" pitchFamily="34" charset="0"/>
              </a:defRPr>
            </a:lvl2pPr>
            <a:lvl3pPr marL="1082661" algn="l" defTabSz="914073" rtl="0" eaLnBrk="1" fontAlgn="base" hangingPunct="1">
              <a:lnSpc>
                <a:spcPts val="718"/>
              </a:lnSpc>
              <a:spcBef>
                <a:spcPct val="25000"/>
              </a:spcBef>
              <a:spcAft>
                <a:spcPct val="0"/>
              </a:spcAft>
              <a:buNone/>
              <a:defRPr lang="en-US" sz="800" b="0" kern="1200" dirty="0" smtClean="0">
                <a:solidFill>
                  <a:srgbClr val="000000"/>
                </a:solidFill>
                <a:latin typeface="Arial" pitchFamily="34" charset="0"/>
                <a:ea typeface="+mn-ea"/>
                <a:cs typeface="Arial" pitchFamily="34" charset="0"/>
              </a:defRPr>
            </a:lvl3pPr>
            <a:lvl4pPr marL="1427146" algn="l" defTabSz="914073" rtl="0" eaLnBrk="1" fontAlgn="base" hangingPunct="1">
              <a:lnSpc>
                <a:spcPts val="718"/>
              </a:lnSpc>
              <a:spcBef>
                <a:spcPts val="145"/>
              </a:spcBef>
              <a:spcAft>
                <a:spcPct val="0"/>
              </a:spcAft>
              <a:buNone/>
              <a:defRPr lang="en-US" sz="800" b="0" kern="1200" dirty="0" smtClean="0">
                <a:solidFill>
                  <a:srgbClr val="000000"/>
                </a:solidFill>
                <a:latin typeface="Arial" pitchFamily="34" charset="0"/>
                <a:ea typeface="+mn-ea"/>
                <a:cs typeface="Arial" pitchFamily="34" charset="0"/>
              </a:defRPr>
            </a:lvl4pPr>
            <a:lvl5pPr marL="1771629" algn="l" defTabSz="914073" rtl="0" eaLnBrk="1" fontAlgn="base" hangingPunct="1">
              <a:lnSpc>
                <a:spcPts val="718"/>
              </a:lnSpc>
              <a:spcBef>
                <a:spcPts val="145"/>
              </a:spcBef>
              <a:spcAft>
                <a:spcPct val="0"/>
              </a:spcAft>
              <a:buNone/>
              <a:defRPr lang="en-US" sz="800" b="0" kern="1200" dirty="0">
                <a:solidFill>
                  <a:srgbClr val="000000"/>
                </a:solidFill>
                <a:latin typeface="Arial" pitchFamily="34" charset="0"/>
                <a:ea typeface="+mn-ea"/>
                <a:cs typeface="Arial" pitchFamily="34" charset="0"/>
              </a:defRPr>
            </a:lvl5pPr>
          </a:lstStyle>
          <a:p>
            <a:pPr marL="286215" lvl="0" indent="-286215" algn="l" defTabSz="914073" rtl="0" eaLnBrk="1" fontAlgn="base" hangingPunct="1">
              <a:lnSpc>
                <a:spcPts val="718"/>
              </a:lnSpc>
              <a:spcBef>
                <a:spcPct val="25000"/>
              </a:spcBef>
              <a:spcAft>
                <a:spcPct val="0"/>
              </a:spcAft>
              <a:buNone/>
            </a:pPr>
            <a:r>
              <a:rPr lang="en-US"/>
              <a:t>Click to edit Master text styles</a:t>
            </a:r>
          </a:p>
          <a:p>
            <a:pPr marL="286215" lvl="1" indent="-286215" algn="l" defTabSz="914073" rtl="0" eaLnBrk="1" fontAlgn="base" hangingPunct="1">
              <a:lnSpc>
                <a:spcPts val="718"/>
              </a:lnSpc>
              <a:spcBef>
                <a:spcPct val="25000"/>
              </a:spcBef>
              <a:spcAft>
                <a:spcPct val="0"/>
              </a:spcAft>
              <a:buNone/>
            </a:pPr>
            <a:r>
              <a:rPr lang="en-US"/>
              <a:t>Second level</a:t>
            </a:r>
          </a:p>
          <a:p>
            <a:pPr marL="286215" lvl="2" indent="-286215" algn="l" defTabSz="914073" rtl="0" eaLnBrk="1" fontAlgn="base" hangingPunct="1">
              <a:lnSpc>
                <a:spcPts val="718"/>
              </a:lnSpc>
              <a:spcBef>
                <a:spcPct val="25000"/>
              </a:spcBef>
              <a:spcAft>
                <a:spcPct val="0"/>
              </a:spcAft>
              <a:buNone/>
            </a:pPr>
            <a:r>
              <a:rPr lang="en-US"/>
              <a:t>Third level</a:t>
            </a:r>
          </a:p>
          <a:p>
            <a:pPr marL="286215" lvl="3" indent="-286215" algn="l" defTabSz="914073" rtl="0" eaLnBrk="1" fontAlgn="base" hangingPunct="1">
              <a:lnSpc>
                <a:spcPts val="718"/>
              </a:lnSpc>
              <a:spcBef>
                <a:spcPct val="25000"/>
              </a:spcBef>
              <a:spcAft>
                <a:spcPct val="0"/>
              </a:spcAft>
              <a:buNone/>
            </a:pPr>
            <a:r>
              <a:rPr lang="en-US"/>
              <a:t>Fourth level</a:t>
            </a:r>
          </a:p>
          <a:p>
            <a:pPr marL="286215" lvl="4" indent="-286215" algn="l" defTabSz="914073" rtl="0" eaLnBrk="1" fontAlgn="base" hangingPunct="1">
              <a:lnSpc>
                <a:spcPts val="718"/>
              </a:lnSpc>
              <a:spcBef>
                <a:spcPct val="25000"/>
              </a:spcBef>
              <a:spcAft>
                <a:spcPct val="0"/>
              </a:spcAft>
              <a:buNone/>
            </a:pPr>
            <a:r>
              <a:rPr lang="en-US"/>
              <a:t>Fifth level</a:t>
            </a:r>
            <a:endParaRPr lang="en-US" dirty="0"/>
          </a:p>
        </p:txBody>
      </p:sp>
    </p:spTree>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346364" y="2353235"/>
            <a:ext cx="8458200" cy="1461939"/>
          </a:xfrm>
          <a:noFill/>
          <a:ln w="9525">
            <a:noFill/>
            <a:miter lim="800000"/>
            <a:headEnd/>
            <a:tailEnd/>
          </a:ln>
          <a:effectLst/>
        </p:spPr>
        <p:txBody>
          <a:bodyPr lIns="0" tIns="0" rIns="0" bIns="0">
            <a:spAutoFit/>
          </a:bodyPr>
          <a:lstStyle>
            <a:lvl1pPr algn="l" rtl="0" eaLnBrk="0" fontAlgn="base" hangingPunct="0">
              <a:lnSpc>
                <a:spcPct val="95000"/>
              </a:lnSpc>
              <a:spcBef>
                <a:spcPct val="0"/>
              </a:spcBef>
              <a:spcAft>
                <a:spcPct val="0"/>
              </a:spcAft>
              <a:buFont typeface="Arial" pitchFamily="34" charset="0"/>
              <a:buNone/>
              <a:defRPr lang="en-US" sz="2000" b="1" kern="1200" smtClean="0">
                <a:solidFill>
                  <a:srgbClr val="000000"/>
                </a:solidFill>
                <a:latin typeface="Arial" pitchFamily="34" charset="0"/>
                <a:ea typeface="+mn-ea"/>
                <a:cs typeface="Arial" pitchFamily="34" charset="0"/>
              </a:defRPr>
            </a:lvl1pPr>
            <a:lvl2pPr algn="l" rtl="0" eaLnBrk="0" fontAlgn="base" hangingPunct="0">
              <a:lnSpc>
                <a:spcPct val="95000"/>
              </a:lnSpc>
              <a:spcBef>
                <a:spcPct val="0"/>
              </a:spcBef>
              <a:spcAft>
                <a:spcPct val="0"/>
              </a:spcAft>
              <a:buFont typeface="Arial" pitchFamily="34" charset="0"/>
              <a:buNone/>
              <a:defRPr lang="en-US" sz="2000" b="1" kern="1200" smtClean="0">
                <a:solidFill>
                  <a:srgbClr val="000000"/>
                </a:solidFill>
                <a:latin typeface="Arial" pitchFamily="34" charset="0"/>
                <a:ea typeface="+mn-ea"/>
                <a:cs typeface="Arial" pitchFamily="34" charset="0"/>
              </a:defRPr>
            </a:lvl2pPr>
            <a:lvl3pPr algn="l" rtl="0" eaLnBrk="0" fontAlgn="base" hangingPunct="0">
              <a:lnSpc>
                <a:spcPct val="95000"/>
              </a:lnSpc>
              <a:spcBef>
                <a:spcPct val="0"/>
              </a:spcBef>
              <a:spcAft>
                <a:spcPct val="0"/>
              </a:spcAft>
              <a:buNone/>
              <a:defRPr lang="en-US" sz="2000" b="1" kern="1200" smtClean="0">
                <a:solidFill>
                  <a:srgbClr val="000000"/>
                </a:solidFill>
                <a:latin typeface="Arial" pitchFamily="34" charset="0"/>
                <a:ea typeface="+mn-ea"/>
                <a:cs typeface="Arial" pitchFamily="34" charset="0"/>
              </a:defRPr>
            </a:lvl3pPr>
            <a:lvl4pPr algn="l" rtl="0" eaLnBrk="0" fontAlgn="base" hangingPunct="0">
              <a:lnSpc>
                <a:spcPct val="95000"/>
              </a:lnSpc>
              <a:spcBef>
                <a:spcPct val="0"/>
              </a:spcBef>
              <a:spcAft>
                <a:spcPct val="0"/>
              </a:spcAft>
              <a:buNone/>
              <a:defRPr lang="en-US" sz="2000" b="1" kern="1200" smtClean="0">
                <a:solidFill>
                  <a:srgbClr val="000000"/>
                </a:solidFill>
                <a:latin typeface="Arial" pitchFamily="34" charset="0"/>
                <a:ea typeface="+mn-ea"/>
                <a:cs typeface="Arial" pitchFamily="34" charset="0"/>
              </a:defRPr>
            </a:lvl4pPr>
            <a:lvl5pPr algn="l" rtl="0" eaLnBrk="0" fontAlgn="base" hangingPunct="0">
              <a:lnSpc>
                <a:spcPct val="95000"/>
              </a:lnSpc>
              <a:spcBef>
                <a:spcPct val="0"/>
              </a:spcBef>
              <a:spcAft>
                <a:spcPct val="0"/>
              </a:spcAft>
              <a:buNone/>
              <a:defRPr lang="en-US" sz="2000" b="1" kern="1200" dirty="0">
                <a:solidFill>
                  <a:srgbClr val="000000"/>
                </a:solidFill>
                <a:latin typeface="Arial" pitchFamily="34" charset="0"/>
                <a:ea typeface="+mn-ea"/>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Line 38"/>
          <p:cNvSpPr>
            <a:spLocks noChangeShapeType="1"/>
          </p:cNvSpPr>
          <p:nvPr userDrawn="1"/>
        </p:nvSpPr>
        <p:spPr bwMode="auto">
          <a:xfrm>
            <a:off x="299258" y="2017059"/>
            <a:ext cx="8520545" cy="0"/>
          </a:xfrm>
          <a:prstGeom prst="line">
            <a:avLst/>
          </a:prstGeom>
          <a:noFill/>
          <a:ln w="19050">
            <a:solidFill>
              <a:srgbClr val="000000"/>
            </a:solidFill>
            <a:round/>
            <a:headEnd/>
            <a:tailEnd/>
          </a:ln>
          <a:effectLst/>
        </p:spPr>
        <p:txBody>
          <a:bodyPr wrap="none" lIns="101822" tIns="50911" rIns="101822" bIns="50911" anchor="ctr"/>
          <a:lstStyle/>
          <a:p>
            <a:pPr>
              <a:defRPr/>
            </a:pPr>
            <a:endParaRPr lang="en-US">
              <a:latin typeface="Arial" pitchFamily="34" charset="0"/>
              <a:cs typeface="Arial" pitchFamily="34" charset="0"/>
            </a:endParaRPr>
          </a:p>
        </p:txBody>
      </p:sp>
      <p:sp>
        <p:nvSpPr>
          <p:cNvPr id="11" name="Date Placeholder 3"/>
          <p:cNvSpPr>
            <a:spLocks noGrp="1"/>
          </p:cNvSpPr>
          <p:nvPr>
            <p:ph type="dt" sz="half" idx="10"/>
          </p:nvPr>
        </p:nvSpPr>
        <p:spPr>
          <a:xfrm>
            <a:off x="307571" y="6406181"/>
            <a:ext cx="1870364" cy="306593"/>
          </a:xfrm>
        </p:spPr>
        <p:txBody>
          <a:bodyPr/>
          <a:lstStyle/>
          <a:p>
            <a:fld id="{F534C66E-3EB5-47DA-97CF-8700B20D5524}" type="datetime1">
              <a:rPr lang="en-US" smtClean="0"/>
              <a:pPr/>
              <a:t>9/17/2019</a:t>
            </a:fld>
            <a:endParaRPr lang="en-US"/>
          </a:p>
        </p:txBody>
      </p:sp>
      <p:sp>
        <p:nvSpPr>
          <p:cNvPr id="12" name="Footer Placeholder 4"/>
          <p:cNvSpPr>
            <a:spLocks noGrp="1"/>
          </p:cNvSpPr>
          <p:nvPr>
            <p:ph type="ftr" sz="quarter" idx="11"/>
          </p:nvPr>
        </p:nvSpPr>
        <p:spPr>
          <a:xfrm>
            <a:off x="3124200" y="6406182"/>
            <a:ext cx="2895600" cy="314661"/>
          </a:xfrm>
        </p:spPr>
        <p:txBody>
          <a:bodyPr/>
          <a:lstStyle/>
          <a:p>
            <a:endParaRPr lang="en-US"/>
          </a:p>
        </p:txBody>
      </p:sp>
      <p:sp>
        <p:nvSpPr>
          <p:cNvPr id="13" name="Slide Number Placeholder 5"/>
          <p:cNvSpPr>
            <a:spLocks noGrp="1"/>
          </p:cNvSpPr>
          <p:nvPr>
            <p:ph type="sldNum" sz="quarter" idx="12"/>
          </p:nvPr>
        </p:nvSpPr>
        <p:spPr>
          <a:xfrm>
            <a:off x="6691745" y="6406182"/>
            <a:ext cx="2133600" cy="314661"/>
          </a:xfrm>
        </p:spPr>
        <p:txBody>
          <a:body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7571" y="1048873"/>
            <a:ext cx="8520545" cy="1621715"/>
          </a:xfrm>
        </p:spPr>
        <p:txBody>
          <a:bodyPr>
            <a:normAutofit/>
          </a:bodyPr>
          <a:lstStyle>
            <a:lvl1pPr algn="ctr">
              <a:defRPr sz="4000"/>
            </a:lvl1pPr>
          </a:lstStyle>
          <a:p>
            <a:r>
              <a:rPr lang="en-US"/>
              <a:t>Click to edit Master title style</a:t>
            </a:r>
            <a:endParaRPr lang="en-US" dirty="0"/>
          </a:p>
        </p:txBody>
      </p:sp>
      <p:sp>
        <p:nvSpPr>
          <p:cNvPr id="3" name="Subtitle 2"/>
          <p:cNvSpPr>
            <a:spLocks noGrp="1"/>
          </p:cNvSpPr>
          <p:nvPr>
            <p:ph type="subTitle" idx="1"/>
          </p:nvPr>
        </p:nvSpPr>
        <p:spPr>
          <a:xfrm>
            <a:off x="307571" y="2969110"/>
            <a:ext cx="8520545" cy="2630245"/>
          </a:xfrm>
        </p:spPr>
        <p:txBody>
          <a:bodyPr anchor="ctr" anchorCtr="0">
            <a:normAutofit/>
          </a:bodyPr>
          <a:lstStyle>
            <a:lvl1pPr marL="0" indent="0" algn="ctr">
              <a:buNone/>
              <a:defRPr sz="2800" b="1">
                <a:solidFill>
                  <a:schemeClr val="tx1"/>
                </a:solidFill>
              </a:defRPr>
            </a:lvl1pPr>
            <a:lvl2pPr marL="456880" indent="0" algn="ctr">
              <a:buNone/>
              <a:defRPr>
                <a:solidFill>
                  <a:schemeClr val="tx1">
                    <a:tint val="75000"/>
                  </a:schemeClr>
                </a:solidFill>
              </a:defRPr>
            </a:lvl2pPr>
            <a:lvl3pPr marL="913758" indent="0" algn="ctr">
              <a:buNone/>
              <a:defRPr>
                <a:solidFill>
                  <a:schemeClr val="tx1">
                    <a:tint val="75000"/>
                  </a:schemeClr>
                </a:solidFill>
              </a:defRPr>
            </a:lvl3pPr>
            <a:lvl4pPr marL="1370639" indent="0" algn="ctr">
              <a:buNone/>
              <a:defRPr>
                <a:solidFill>
                  <a:schemeClr val="tx1">
                    <a:tint val="75000"/>
                  </a:schemeClr>
                </a:solidFill>
              </a:defRPr>
            </a:lvl4pPr>
            <a:lvl5pPr marL="1827517" indent="0" algn="ctr">
              <a:buNone/>
              <a:defRPr>
                <a:solidFill>
                  <a:schemeClr val="tx1">
                    <a:tint val="75000"/>
                  </a:schemeClr>
                </a:solidFill>
              </a:defRPr>
            </a:lvl5pPr>
            <a:lvl6pPr marL="2284398" indent="0" algn="ctr">
              <a:buNone/>
              <a:defRPr>
                <a:solidFill>
                  <a:schemeClr val="tx1">
                    <a:tint val="75000"/>
                  </a:schemeClr>
                </a:solidFill>
              </a:defRPr>
            </a:lvl6pPr>
            <a:lvl7pPr marL="2741275" indent="0" algn="ctr">
              <a:buNone/>
              <a:defRPr>
                <a:solidFill>
                  <a:schemeClr val="tx1">
                    <a:tint val="75000"/>
                  </a:schemeClr>
                </a:solidFill>
              </a:defRPr>
            </a:lvl7pPr>
            <a:lvl8pPr marL="3198156" indent="0" algn="ctr">
              <a:buNone/>
              <a:defRPr>
                <a:solidFill>
                  <a:schemeClr val="tx1">
                    <a:tint val="75000"/>
                  </a:schemeClr>
                </a:solidFill>
              </a:defRPr>
            </a:lvl8pPr>
            <a:lvl9pPr marL="3655033"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69DB17A-B67B-4052-A6D8-D7DB3BC9A3DB}" type="datetime1">
              <a:rPr lang="en-US" smtClean="0"/>
              <a:pPr/>
              <a:t>9/17/2019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cxnSp>
        <p:nvCxnSpPr>
          <p:cNvPr id="8" name="Straight Connector 7"/>
          <p:cNvCxnSpPr/>
          <p:nvPr userDrawn="1"/>
        </p:nvCxnSpPr>
        <p:spPr>
          <a:xfrm>
            <a:off x="307571" y="2799678"/>
            <a:ext cx="852054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299258" y="5865607"/>
            <a:ext cx="8520545" cy="459889"/>
          </a:xfrm>
          <a:prstGeom prst="rect">
            <a:avLst/>
          </a:prstGeom>
          <a:noFill/>
        </p:spPr>
        <p:txBody>
          <a:bodyPr wrap="square" lIns="0" tIns="0" rIns="0" bIns="0" rtlCol="0">
            <a:noAutofit/>
          </a:bodyPr>
          <a:lstStyle/>
          <a:p>
            <a:pPr algn="ctr"/>
            <a:r>
              <a:rPr lang="en-US" sz="1500" b="1" dirty="0">
                <a:solidFill>
                  <a:srgbClr val="000000"/>
                </a:solidFill>
                <a:latin typeface="Arial" pitchFamily="34" charset="0"/>
                <a:cs typeface="Arial" pitchFamily="34" charset="0"/>
              </a:rPr>
              <a:t>THIS PRELIMINARY WORK OF GAO IS SUBJECT TO REVISION AND SHOULD NOT BE REPRODUCED OR DISTRIBUTED. SOME GRAPHICS MAY BE ENTITLED TO COPYRIGHT. </a:t>
            </a:r>
          </a:p>
        </p:txBody>
      </p:sp>
      <p:cxnSp>
        <p:nvCxnSpPr>
          <p:cNvPr id="10" name="Straight Connector 9"/>
          <p:cNvCxnSpPr/>
          <p:nvPr userDrawn="1"/>
        </p:nvCxnSpPr>
        <p:spPr>
          <a:xfrm>
            <a:off x="299258" y="5792993"/>
            <a:ext cx="852054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5pPr marL="1768346" indent="-226384" algn="l" rtl="0" eaLnBrk="1" fontAlgn="base" hangingPunct="1">
              <a:lnSpc>
                <a:spcPct val="85000"/>
              </a:lnSpc>
              <a:spcBef>
                <a:spcPct val="15000"/>
              </a:spcBef>
              <a:spcAft>
                <a:spcPct val="0"/>
              </a:spcAft>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B5A289-61A6-432B-9AF5-5B38BDF030D1}" type="datetime1">
              <a:rPr lang="en-US" smtClean="0"/>
              <a:pPr/>
              <a:t>9/17/2019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
        <p:nvSpPr>
          <p:cNvPr id="7" name="Line 38"/>
          <p:cNvSpPr>
            <a:spLocks noChangeShapeType="1"/>
          </p:cNvSpPr>
          <p:nvPr userDrawn="1"/>
        </p:nvSpPr>
        <p:spPr bwMode="auto">
          <a:xfrm>
            <a:off x="301627" y="2019860"/>
            <a:ext cx="8520545" cy="0"/>
          </a:xfrm>
          <a:prstGeom prst="line">
            <a:avLst/>
          </a:prstGeom>
          <a:noFill/>
          <a:ln w="19050">
            <a:solidFill>
              <a:schemeClr val="tx1"/>
            </a:solidFill>
            <a:round/>
            <a:headEnd/>
            <a:tailEnd/>
          </a:ln>
          <a:effectLst/>
        </p:spPr>
        <p:txBody>
          <a:bodyPr wrap="none" lIns="91376" tIns="45688" rIns="91376" bIns="45688" anchor="ctr"/>
          <a:lstStyle/>
          <a:p>
            <a:pPr>
              <a:defRPr/>
            </a:pPr>
            <a:endParaRPr lang="en-US">
              <a:latin typeface="Arial" pitchFamily="34" charset="0"/>
              <a:cs typeface="Arial" pitchFamily="34" charset="0"/>
            </a:endParaRPr>
          </a:p>
        </p:txBody>
      </p:sp>
    </p:spTree>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880" indent="0">
              <a:buNone/>
              <a:defRPr sz="1800">
                <a:solidFill>
                  <a:schemeClr val="tx1">
                    <a:tint val="75000"/>
                  </a:schemeClr>
                </a:solidFill>
              </a:defRPr>
            </a:lvl2pPr>
            <a:lvl3pPr marL="913758" indent="0">
              <a:buNone/>
              <a:defRPr sz="1600">
                <a:solidFill>
                  <a:schemeClr val="tx1">
                    <a:tint val="75000"/>
                  </a:schemeClr>
                </a:solidFill>
              </a:defRPr>
            </a:lvl3pPr>
            <a:lvl4pPr marL="1370639" indent="0">
              <a:buNone/>
              <a:defRPr sz="1400">
                <a:solidFill>
                  <a:schemeClr val="tx1">
                    <a:tint val="75000"/>
                  </a:schemeClr>
                </a:solidFill>
              </a:defRPr>
            </a:lvl4pPr>
            <a:lvl5pPr marL="1827517" indent="0">
              <a:buNone/>
              <a:defRPr sz="1400">
                <a:solidFill>
                  <a:schemeClr val="tx1">
                    <a:tint val="75000"/>
                  </a:schemeClr>
                </a:solidFill>
              </a:defRPr>
            </a:lvl5pPr>
            <a:lvl6pPr marL="2284398" indent="0">
              <a:buNone/>
              <a:defRPr sz="1400">
                <a:solidFill>
                  <a:schemeClr val="tx1">
                    <a:tint val="75000"/>
                  </a:schemeClr>
                </a:solidFill>
              </a:defRPr>
            </a:lvl6pPr>
            <a:lvl7pPr marL="2741275" indent="0">
              <a:buNone/>
              <a:defRPr sz="1400">
                <a:solidFill>
                  <a:schemeClr val="tx1">
                    <a:tint val="75000"/>
                  </a:schemeClr>
                </a:solidFill>
              </a:defRPr>
            </a:lvl7pPr>
            <a:lvl8pPr marL="3198156" indent="0">
              <a:buNone/>
              <a:defRPr sz="1400">
                <a:solidFill>
                  <a:schemeClr val="tx1">
                    <a:tint val="75000"/>
                  </a:schemeClr>
                </a:solidFill>
              </a:defRPr>
            </a:lvl8pPr>
            <a:lvl9pPr marL="365503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020447-86B9-4BF6-9049-2F2460B47B25}" type="datetime1">
              <a:rPr lang="en-US" smtClean="0"/>
              <a:pPr/>
              <a:t>9/17/2019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74320" y="1952513"/>
            <a:ext cx="4222865" cy="417934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952513"/>
            <a:ext cx="4222865" cy="417934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35C9998-255C-45B9-A52D-EC9258BD00E0}" type="datetime1">
              <a:rPr lang="en-US" smtClean="0"/>
              <a:pPr/>
              <a:t>9/17/2019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5641" y="2081605"/>
            <a:ext cx="4040188"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759337"/>
            <a:ext cx="4040188" cy="33725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31" y="2081605"/>
            <a:ext cx="4041775"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759337"/>
            <a:ext cx="4041775" cy="33725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FDAE14-0F11-4D4A-859F-BC4C3A73D3C0}" type="datetime1">
              <a:rPr lang="en-US" smtClean="0"/>
              <a:pPr/>
              <a:t>9/17/2019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B0659EE-2BCC-45B1-A0C0-086780306225}" type="datetime1">
              <a:rPr lang="en-US" smtClean="0"/>
              <a:pPr/>
              <a:t>9/17/2019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5pPr marL="1767725" indent="-226305" algn="l" rtl="0" eaLnBrk="1" fontAlgn="base" hangingPunct="1">
              <a:lnSpc>
                <a:spcPct val="85000"/>
              </a:lnSpc>
              <a:spcBef>
                <a:spcPct val="15000"/>
              </a:spcBef>
              <a:spcAft>
                <a:spcPct val="0"/>
              </a:spcAft>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marL="1767725" lvl="4" indent="-226305" algn="l" rtl="0" eaLnBrk="1" fontAlgn="base" hangingPunct="1">
              <a:lnSpc>
                <a:spcPct val="85000"/>
              </a:lnSpc>
              <a:spcBef>
                <a:spcPct val="15000"/>
              </a:spcBef>
              <a:spcAft>
                <a:spcPct val="0"/>
              </a:spcAft>
              <a:buChar char="•"/>
            </a:pPr>
            <a:r>
              <a:rPr lang="en-US" dirty="0"/>
              <a:t>Fifth level</a:t>
            </a:r>
          </a:p>
        </p:txBody>
      </p:sp>
      <p:sp>
        <p:nvSpPr>
          <p:cNvPr id="4" name="Date Placeholder 3"/>
          <p:cNvSpPr>
            <a:spLocks noGrp="1"/>
          </p:cNvSpPr>
          <p:nvPr>
            <p:ph type="dt" sz="half" idx="10"/>
          </p:nvPr>
        </p:nvSpPr>
        <p:spPr/>
        <p:txBody>
          <a:bodyPr/>
          <a:lstStyle/>
          <a:p>
            <a:fld id="{8313BFD2-CD7C-4E72-A40F-D9A4B9F82B98}" type="datetime1">
              <a:rPr lang="en-US" smtClean="0">
                <a:solidFill>
                  <a:srgbClr val="044F91"/>
                </a:solidFill>
              </a:rPr>
              <a:pPr/>
              <a:t>9/17/2019</a:t>
            </a:fld>
            <a:endParaRPr lang="en-US" dirty="0">
              <a:solidFill>
                <a:srgbClr val="044F91"/>
              </a:solidFill>
            </a:endParaRPr>
          </a:p>
        </p:txBody>
      </p:sp>
      <p:sp>
        <p:nvSpPr>
          <p:cNvPr id="5" name="Footer Placeholder 4"/>
          <p:cNvSpPr>
            <a:spLocks noGrp="1"/>
          </p:cNvSpPr>
          <p:nvPr>
            <p:ph type="ftr" sz="quarter" idx="11"/>
          </p:nvPr>
        </p:nvSpPr>
        <p:spPr/>
        <p:txBody>
          <a:bodyPr/>
          <a:lstStyle/>
          <a:p>
            <a:endParaRPr lang="en-US" dirty="0">
              <a:solidFill>
                <a:srgbClr val="044F91"/>
              </a:solidFill>
            </a:endParaRPr>
          </a:p>
        </p:txBody>
      </p:sp>
      <p:sp>
        <p:nvSpPr>
          <p:cNvPr id="6" name="Slide Number Placeholder 5"/>
          <p:cNvSpPr>
            <a:spLocks noGrp="1"/>
          </p:cNvSpPr>
          <p:nvPr>
            <p:ph type="sldNum" sz="quarter" idx="12"/>
          </p:nvPr>
        </p:nvSpPr>
        <p:spPr/>
        <p:txBody>
          <a:bodyPr/>
          <a:lstStyle/>
          <a:p>
            <a:r>
              <a:rPr lang="en-US" dirty="0">
                <a:solidFill>
                  <a:srgbClr val="044F91"/>
                </a:solidFill>
              </a:rPr>
              <a:t>Page </a:t>
            </a:r>
            <a:fld id="{01E16EBA-0216-4FA1-BFEC-225E79399361}" type="slidenum">
              <a:rPr lang="en-US" smtClean="0">
                <a:solidFill>
                  <a:srgbClr val="044F91"/>
                </a:solidFill>
              </a:rPr>
              <a:pPr/>
              <a:t>‹#›</a:t>
            </a:fld>
            <a:endParaRPr lang="en-US" dirty="0">
              <a:solidFill>
                <a:srgbClr val="044F91"/>
              </a:solidFill>
            </a:endParaRPr>
          </a:p>
        </p:txBody>
      </p:sp>
      <p:sp>
        <p:nvSpPr>
          <p:cNvPr id="7" name="Line 38"/>
          <p:cNvSpPr>
            <a:spLocks noChangeShapeType="1"/>
          </p:cNvSpPr>
          <p:nvPr userDrawn="1"/>
        </p:nvSpPr>
        <p:spPr bwMode="auto">
          <a:xfrm>
            <a:off x="301627" y="2019860"/>
            <a:ext cx="8520545" cy="0"/>
          </a:xfrm>
          <a:prstGeom prst="line">
            <a:avLst/>
          </a:prstGeom>
          <a:noFill/>
          <a:ln w="19050">
            <a:solidFill>
              <a:schemeClr val="tx1"/>
            </a:solidFill>
            <a:round/>
            <a:headEnd/>
            <a:tailEnd/>
          </a:ln>
          <a:effectLst/>
        </p:spPr>
        <p:txBody>
          <a:bodyPr wrap="none" lIns="91344" tIns="45672" rIns="91344" bIns="45672" anchor="ctr"/>
          <a:lstStyle/>
          <a:p>
            <a:pPr defTabSz="913437">
              <a:defRPr/>
            </a:pPr>
            <a:endParaRPr lang="en-US" dirty="0">
              <a:solidFill>
                <a:srgbClr val="044F91"/>
              </a:solidFill>
              <a:cs typeface="Arial" pitchFamily="34" charset="0"/>
            </a:endParaRPr>
          </a:p>
        </p:txBody>
      </p:sp>
    </p:spTree>
    <p:extLst>
      <p:ext uri="{BB962C8B-B14F-4D97-AF65-F5344CB8AC3E}">
        <p14:creationId xmlns:p14="http://schemas.microsoft.com/office/powerpoint/2010/main" val="2130879827"/>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11F860-05C5-45C8-ABF0-E24FF4F93C1B}" type="datetime1">
              <a:rPr lang="en-US" smtClean="0"/>
              <a:pPr/>
              <a:t>9/17/2019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
        <p:nvSpPr>
          <p:cNvPr id="5" name="Title 1"/>
          <p:cNvSpPr>
            <a:spLocks noGrp="1"/>
          </p:cNvSpPr>
          <p:nvPr>
            <p:ph type="title"/>
          </p:nvPr>
        </p:nvSpPr>
        <p:spPr>
          <a:xfrm>
            <a:off x="299258" y="992395"/>
            <a:ext cx="8520545" cy="911711"/>
          </a:xfrm>
        </p:spPr>
        <p:txBody>
          <a:bodyPr/>
          <a:lstStyle/>
          <a:p>
            <a:r>
              <a:rPr lang="en-US"/>
              <a:t>Click to edit Master title style</a:t>
            </a:r>
          </a:p>
        </p:txBody>
      </p:sp>
      <p:sp>
        <p:nvSpPr>
          <p:cNvPr id="6" name="Content Placeholder 2"/>
          <p:cNvSpPr>
            <a:spLocks noGrp="1"/>
          </p:cNvSpPr>
          <p:nvPr>
            <p:ph idx="1"/>
          </p:nvPr>
        </p:nvSpPr>
        <p:spPr>
          <a:xfrm>
            <a:off x="299258" y="2097741"/>
            <a:ext cx="8520545" cy="42277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txBox="1">
            <a:spLocks/>
          </p:cNvSpPr>
          <p:nvPr userDrawn="1"/>
        </p:nvSpPr>
        <p:spPr>
          <a:xfrm>
            <a:off x="307571" y="6406181"/>
            <a:ext cx="1870364" cy="306593"/>
          </a:xfrm>
          <a:prstGeom prst="rect">
            <a:avLst/>
          </a:prstGeom>
        </p:spPr>
        <p:txBody>
          <a:bodyPr vert="horz" lIns="91376" tIns="45688" rIns="91376" bIns="45688" rtlCol="0" anchor="ctr"/>
          <a:lstStyle/>
          <a:p>
            <a:pPr marL="0" marR="0" lvl="0" indent="0" algn="l" defTabSz="913758" rtl="0" eaLnBrk="1" fontAlgn="auto" latinLnBrk="0" hangingPunct="1">
              <a:lnSpc>
                <a:spcPct val="100000"/>
              </a:lnSpc>
              <a:spcBef>
                <a:spcPts val="0"/>
              </a:spcBef>
              <a:spcAft>
                <a:spcPts val="0"/>
              </a:spcAft>
              <a:buClrTx/>
              <a:buSzTx/>
              <a:buFontTx/>
              <a:buNone/>
              <a:tabLst/>
              <a:defRPr/>
            </a:pPr>
            <a:fld id="{B6CAB80B-39B1-40A9-9D70-E337B97384B5}" type="datetimeFigureOut">
              <a:rPr kumimoji="0" lang="en-US" sz="14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l" defTabSz="913758" rtl="0" eaLnBrk="1" fontAlgn="auto" latinLnBrk="0" hangingPunct="1">
                <a:lnSpc>
                  <a:spcPct val="100000"/>
                </a:lnSpc>
                <a:spcBef>
                  <a:spcPts val="0"/>
                </a:spcBef>
                <a:spcAft>
                  <a:spcPts val="0"/>
                </a:spcAft>
                <a:buClrTx/>
                <a:buSzTx/>
                <a:buFontTx/>
                <a:buNone/>
                <a:tabLst/>
                <a:defRPr/>
              </a:pPr>
              <a:t>9/17/2019</a:t>
            </a:fld>
            <a:endParaRPr kumimoji="0" lang="en-US" sz="1400" b="0" i="0" u="none" strike="noStrike" kern="1200" cap="none" spc="0" normalizeH="0" baseline="0" noProof="0">
              <a:ln>
                <a:noFill/>
              </a:ln>
              <a:solidFill>
                <a:schemeClr val="tx1"/>
              </a:solidFill>
              <a:effectLst/>
              <a:uLnTx/>
              <a:uFillTx/>
              <a:latin typeface="Arial" pitchFamily="34" charset="0"/>
              <a:ea typeface="+mn-ea"/>
              <a:cs typeface="Arial" pitchFamily="34" charset="0"/>
            </a:endParaRPr>
          </a:p>
        </p:txBody>
      </p:sp>
      <p:sp>
        <p:nvSpPr>
          <p:cNvPr id="8" name="Slide Number Placeholder 5"/>
          <p:cNvSpPr txBox="1">
            <a:spLocks/>
          </p:cNvSpPr>
          <p:nvPr userDrawn="1"/>
        </p:nvSpPr>
        <p:spPr>
          <a:xfrm>
            <a:off x="6691745" y="6406182"/>
            <a:ext cx="2133600" cy="314661"/>
          </a:xfrm>
          <a:prstGeom prst="rect">
            <a:avLst/>
          </a:prstGeom>
        </p:spPr>
        <p:txBody>
          <a:bodyPr vert="horz" lIns="91376" tIns="45688" rIns="91376" bIns="45688" rtlCol="0" anchor="ctr"/>
          <a:lstStyle/>
          <a:p>
            <a:pPr marL="0" marR="0" lvl="0" indent="0" algn="r" defTabSz="913758"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9" name="Line 38"/>
          <p:cNvSpPr>
            <a:spLocks noChangeShapeType="1"/>
          </p:cNvSpPr>
          <p:nvPr userDrawn="1"/>
        </p:nvSpPr>
        <p:spPr bwMode="auto">
          <a:xfrm>
            <a:off x="301627" y="2019860"/>
            <a:ext cx="8520545" cy="0"/>
          </a:xfrm>
          <a:prstGeom prst="line">
            <a:avLst/>
          </a:prstGeom>
          <a:noFill/>
          <a:ln w="19050">
            <a:solidFill>
              <a:schemeClr val="tx1"/>
            </a:solidFill>
            <a:round/>
            <a:headEnd/>
            <a:tailEnd/>
          </a:ln>
          <a:effectLst/>
        </p:spPr>
        <p:txBody>
          <a:bodyPr wrap="none" lIns="91376" tIns="45688" rIns="91376" bIns="45688" anchor="ctr"/>
          <a:lstStyle/>
          <a:p>
            <a:pPr>
              <a:defRPr/>
            </a:pPr>
            <a:endParaRPr lang="en-US">
              <a:latin typeface="Arial" pitchFamily="34" charset="0"/>
              <a:cs typeface="Arial" pitchFamily="34" charset="0"/>
            </a:endParaRPr>
          </a:p>
        </p:txBody>
      </p:sp>
    </p:spTree>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1145689"/>
            <a:ext cx="3008313"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4473" y="1145689"/>
            <a:ext cx="5111750" cy="500230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4" y="2355925"/>
            <a:ext cx="3008313" cy="3775934"/>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9FBCCC-7D46-4309-AE25-D3C38E48D962}" type="datetime1">
              <a:rPr lang="en-US" smtClean="0"/>
              <a:pPr/>
              <a:t>9/17/2019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008531"/>
            <a:ext cx="5486400" cy="3719456"/>
          </a:xfrm>
        </p:spPr>
        <p:txBody>
          <a:bodyPr/>
          <a:lstStyle>
            <a:lvl1pPr marL="0" indent="0">
              <a:buNone/>
              <a:defRPr sz="3200"/>
            </a:lvl1pPr>
            <a:lvl2pPr marL="456880" indent="0">
              <a:buNone/>
              <a:defRPr sz="2800"/>
            </a:lvl2pPr>
            <a:lvl3pPr marL="913758" indent="0">
              <a:buNone/>
              <a:defRPr sz="2400"/>
            </a:lvl3pPr>
            <a:lvl4pPr marL="1370639" indent="0">
              <a:buNone/>
              <a:defRPr sz="2000"/>
            </a:lvl4pPr>
            <a:lvl5pPr marL="1827517" indent="0">
              <a:buNone/>
              <a:defRPr sz="2000"/>
            </a:lvl5pPr>
            <a:lvl6pPr marL="2284398" indent="0">
              <a:buNone/>
              <a:defRPr sz="2000"/>
            </a:lvl6pPr>
            <a:lvl7pPr marL="2741275" indent="0">
              <a:buNone/>
              <a:defRPr sz="2000"/>
            </a:lvl7pPr>
            <a:lvl8pPr marL="3198156" indent="0">
              <a:buNone/>
              <a:defRPr sz="2000"/>
            </a:lvl8pPr>
            <a:lvl9pPr marL="3655033"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ECBFA0-6F97-4CC1-90AA-BEF6A97F9259}" type="datetime1">
              <a:rPr lang="en-US" smtClean="0"/>
              <a:pPr/>
              <a:t>9/17/2019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BC622D-3E22-423E-85B8-6403522C7B89}" type="datetime1">
              <a:rPr lang="en-US" smtClean="0"/>
              <a:pPr/>
              <a:t>9/17/2019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73075"/>
            <a:ext cx="2057400" cy="505071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073075"/>
            <a:ext cx="6019800" cy="505071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FD5CA0-A15D-4E80-85FD-96EBD2359918}" type="datetime1">
              <a:rPr lang="en-US" smtClean="0"/>
              <a:pPr/>
              <a:t>9/17/2019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a:t>Click to edit Master title style</a:t>
            </a:r>
          </a:p>
        </p:txBody>
      </p:sp>
      <p:sp>
        <p:nvSpPr>
          <p:cNvPr id="3" name="Content Placeholder 2"/>
          <p:cNvSpPr>
            <a:spLocks noGrp="1"/>
          </p:cNvSpPr>
          <p:nvPr>
            <p:ph idx="1"/>
          </p:nvPr>
        </p:nvSpPr>
        <p:spPr>
          <a:xfrm>
            <a:off x="274320" y="2081610"/>
            <a:ext cx="8337665" cy="2542095"/>
          </a:xfrm>
          <a:noFill/>
          <a:ln w="9525">
            <a:noFill/>
            <a:miter lim="800000"/>
            <a:headEnd/>
            <a:tailEnd/>
          </a:ln>
          <a:effectLst/>
        </p:spPr>
        <p:txBody>
          <a:bodyPr lIns="91336" tIns="45669" rIns="91336" bIns="45669" numCol="6">
            <a:spAutoFit/>
          </a:bodyPr>
          <a:lstStyle>
            <a:lvl1pPr algn="l" defTabSz="913966" rtl="0" fontAlgn="base">
              <a:lnSpc>
                <a:spcPts val="718"/>
              </a:lnSpc>
              <a:spcAft>
                <a:spcPct val="0"/>
              </a:spcAft>
              <a:buNone/>
              <a:defRPr lang="en-US" sz="800" b="1" kern="1200" smtClean="0">
                <a:solidFill>
                  <a:schemeClr val="tx1"/>
                </a:solidFill>
                <a:latin typeface="Arial" pitchFamily="34" charset="0"/>
                <a:ea typeface="+mn-ea"/>
                <a:cs typeface="Arial" pitchFamily="34" charset="0"/>
              </a:defRPr>
            </a:lvl1pPr>
            <a:lvl2pPr algn="l" defTabSz="913966" rtl="0" fontAlgn="base">
              <a:lnSpc>
                <a:spcPts val="718"/>
              </a:lnSpc>
              <a:spcAft>
                <a:spcPct val="0"/>
              </a:spcAft>
              <a:buNone/>
              <a:defRPr lang="en-US" sz="800" b="0" kern="1200" smtClean="0">
                <a:solidFill>
                  <a:schemeClr val="tx1"/>
                </a:solidFill>
                <a:latin typeface="Arial" pitchFamily="34" charset="0"/>
                <a:ea typeface="+mn-ea"/>
                <a:cs typeface="Arial" pitchFamily="34" charset="0"/>
              </a:defRPr>
            </a:lvl2pPr>
            <a:lvl3pPr algn="l" defTabSz="913966" rtl="0" fontAlgn="base">
              <a:lnSpc>
                <a:spcPts val="718"/>
              </a:lnSpc>
              <a:spcAft>
                <a:spcPct val="0"/>
              </a:spcAft>
              <a:buNone/>
              <a:defRPr lang="en-US" sz="800" b="0" kern="1200" smtClean="0">
                <a:solidFill>
                  <a:schemeClr val="tx1"/>
                </a:solidFill>
                <a:latin typeface="Arial" pitchFamily="34" charset="0"/>
                <a:ea typeface="+mn-ea"/>
                <a:cs typeface="Arial" pitchFamily="34" charset="0"/>
              </a:defRPr>
            </a:lvl3pPr>
            <a:lvl4pPr algn="l" defTabSz="913966" rtl="0" fontAlgn="base">
              <a:lnSpc>
                <a:spcPts val="718"/>
              </a:lnSpc>
              <a:spcAft>
                <a:spcPct val="0"/>
              </a:spcAft>
              <a:buNone/>
              <a:defRPr lang="en-US" sz="800" b="0" kern="1200" smtClean="0">
                <a:solidFill>
                  <a:schemeClr val="tx1"/>
                </a:solidFill>
                <a:latin typeface="Arial" pitchFamily="34" charset="0"/>
                <a:ea typeface="+mn-ea"/>
                <a:cs typeface="Arial" pitchFamily="34" charset="0"/>
              </a:defRPr>
            </a:lvl4pPr>
            <a:lvl5pPr algn="l" defTabSz="913966" rtl="0" fontAlgn="base">
              <a:lnSpc>
                <a:spcPts val="718"/>
              </a:lnSpc>
              <a:spcAft>
                <a:spcPct val="0"/>
              </a:spcAft>
              <a:buNone/>
              <a:defRPr lang="en-US" sz="800" b="0" kern="1200" dirty="0">
                <a:solidFill>
                  <a:schemeClr val="tx1"/>
                </a:solidFill>
                <a:latin typeface="Arial" pitchFamily="34" charset="0"/>
                <a:ea typeface="+mn-ea"/>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498CE5CB-C5C1-416C-9C65-F4DBDDD31568}" type="datetime1">
              <a:rPr lang="en-US" smtClean="0"/>
              <a:pPr>
                <a:defRPr/>
              </a:pPr>
              <a:t>9/17/2019</a:t>
            </a:fld>
            <a:endParaRPr lang="en-US"/>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MAPS">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anchor="t" anchorCtr="0">
            <a:noAutofit/>
          </a:bodyPr>
          <a:lstStyle>
            <a:lvl1pPr>
              <a:defRPr>
                <a:latin typeface="Arial" pitchFamily="34" charset="0"/>
                <a:cs typeface="Arial" pitchFamily="34" charset="0"/>
              </a:defRPr>
            </a:lvl1pPr>
          </a:lstStyle>
          <a:p>
            <a:r>
              <a:rPr lang="en-US"/>
              <a:t>Click to edit Master title style</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942619A7-4763-4B70-93AC-7993BAB67675}" type="datetime1">
              <a:rPr lang="en-US" smtClean="0"/>
              <a:pPr>
                <a:defRPr/>
              </a:pPr>
              <a:t>9/17/2019</a:t>
            </a:fld>
            <a:endParaRPr lang="en-US"/>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a:t>Page </a:t>
            </a:r>
            <a:fld id="{01E16EBA-0216-4FA1-BFEC-225E79399361}" type="slidenum">
              <a:rPr lang="en-US" smtClean="0"/>
              <a:pPr/>
              <a:t>‹#›</a:t>
            </a:fld>
            <a:endParaRPr lang="en-US" dirty="0"/>
          </a:p>
        </p:txBody>
      </p:sp>
      <p:sp>
        <p:nvSpPr>
          <p:cNvPr id="7" name="Content Placeholder 2"/>
          <p:cNvSpPr>
            <a:spLocks noGrp="1"/>
          </p:cNvSpPr>
          <p:nvPr>
            <p:ph idx="1"/>
          </p:nvPr>
        </p:nvSpPr>
        <p:spPr>
          <a:xfrm>
            <a:off x="274320" y="2081605"/>
            <a:ext cx="8337665" cy="754002"/>
          </a:xfrm>
          <a:noFill/>
          <a:ln w="9525">
            <a:noFill/>
            <a:miter lim="800000"/>
            <a:headEnd/>
            <a:tailEnd/>
          </a:ln>
          <a:effectLst/>
        </p:spPr>
        <p:txBody>
          <a:bodyPr wrap="square" lIns="91336" tIns="45669" rIns="91336" bIns="45669" numCol="6">
            <a:spAutoFit/>
          </a:bodyPr>
          <a:lstStyle>
            <a:lvl1pPr algn="l" defTabSz="913966" rtl="0" eaLnBrk="1" fontAlgn="base" hangingPunct="1">
              <a:lnSpc>
                <a:spcPts val="718"/>
              </a:lnSpc>
              <a:spcBef>
                <a:spcPct val="25000"/>
              </a:spcBef>
              <a:spcAft>
                <a:spcPct val="0"/>
              </a:spcAft>
              <a:buNone/>
              <a:defRPr lang="en-US" sz="800" b="1" kern="1200" dirty="0" smtClean="0">
                <a:solidFill>
                  <a:schemeClr val="tx1"/>
                </a:solidFill>
                <a:latin typeface="Arial" pitchFamily="34" charset="0"/>
                <a:ea typeface="+mn-ea"/>
                <a:cs typeface="Arial" pitchFamily="34" charset="0"/>
              </a:defRPr>
            </a:lvl1pPr>
            <a:lvl2pPr algn="l" defTabSz="913966" rtl="0" eaLnBrk="1" fontAlgn="base" hangingPunct="1">
              <a:lnSpc>
                <a:spcPts val="718"/>
              </a:lnSpc>
              <a:spcBef>
                <a:spcPct val="25000"/>
              </a:spcBef>
              <a:spcAft>
                <a:spcPct val="0"/>
              </a:spcAft>
              <a:buNone/>
              <a:defRPr lang="en-US" sz="800" b="0" kern="1200" dirty="0" smtClean="0">
                <a:solidFill>
                  <a:schemeClr val="tx1"/>
                </a:solidFill>
                <a:latin typeface="Arial" pitchFamily="34" charset="0"/>
                <a:ea typeface="+mn-ea"/>
                <a:cs typeface="Arial" pitchFamily="34" charset="0"/>
              </a:defRPr>
            </a:lvl2pPr>
            <a:lvl3pPr marL="1082535" algn="l" defTabSz="913966" rtl="0" eaLnBrk="1" fontAlgn="base" hangingPunct="1">
              <a:lnSpc>
                <a:spcPts val="718"/>
              </a:lnSpc>
              <a:spcBef>
                <a:spcPct val="25000"/>
              </a:spcBef>
              <a:spcAft>
                <a:spcPct val="0"/>
              </a:spcAft>
              <a:buNone/>
              <a:defRPr lang="en-US" sz="800" b="0" kern="1200" dirty="0" smtClean="0">
                <a:solidFill>
                  <a:schemeClr val="tx1"/>
                </a:solidFill>
                <a:latin typeface="Arial" pitchFamily="34" charset="0"/>
                <a:ea typeface="+mn-ea"/>
                <a:cs typeface="Arial" pitchFamily="34" charset="0"/>
              </a:defRPr>
            </a:lvl3pPr>
            <a:lvl4pPr marL="1426979" algn="l" defTabSz="913966" rtl="0" eaLnBrk="1" fontAlgn="base" hangingPunct="1">
              <a:lnSpc>
                <a:spcPts val="718"/>
              </a:lnSpc>
              <a:spcBef>
                <a:spcPts val="145"/>
              </a:spcBef>
              <a:spcAft>
                <a:spcPct val="0"/>
              </a:spcAft>
              <a:buNone/>
              <a:defRPr lang="en-US" sz="800" b="0" kern="1200" dirty="0" smtClean="0">
                <a:solidFill>
                  <a:schemeClr val="tx1"/>
                </a:solidFill>
                <a:latin typeface="Arial" pitchFamily="34" charset="0"/>
                <a:ea typeface="+mn-ea"/>
                <a:cs typeface="Arial" pitchFamily="34" charset="0"/>
              </a:defRPr>
            </a:lvl4pPr>
            <a:lvl5pPr marL="1771422" algn="l" defTabSz="913966" rtl="0" eaLnBrk="1" fontAlgn="base" hangingPunct="1">
              <a:lnSpc>
                <a:spcPts val="718"/>
              </a:lnSpc>
              <a:spcBef>
                <a:spcPts val="145"/>
              </a:spcBef>
              <a:spcAft>
                <a:spcPct val="0"/>
              </a:spcAft>
              <a:buNone/>
              <a:defRPr lang="en-US" sz="800" b="0" kern="1200" dirty="0">
                <a:solidFill>
                  <a:schemeClr val="tx1"/>
                </a:solidFill>
                <a:latin typeface="Arial" pitchFamily="34" charset="0"/>
                <a:ea typeface="+mn-ea"/>
                <a:cs typeface="Arial" pitchFamily="34" charset="0"/>
              </a:defRPr>
            </a:lvl5pPr>
          </a:lstStyle>
          <a:p>
            <a:pPr marL="286182" lvl="0" indent="-286182" algn="l" defTabSz="913966" rtl="0" eaLnBrk="1" fontAlgn="base" hangingPunct="1">
              <a:lnSpc>
                <a:spcPts val="718"/>
              </a:lnSpc>
              <a:spcBef>
                <a:spcPct val="25000"/>
              </a:spcBef>
              <a:spcAft>
                <a:spcPct val="0"/>
              </a:spcAft>
              <a:buNone/>
            </a:pPr>
            <a:r>
              <a:rPr lang="en-US"/>
              <a:t>Click to edit Master text styles</a:t>
            </a:r>
          </a:p>
          <a:p>
            <a:pPr marL="286182" lvl="1" indent="-286182" algn="l" defTabSz="913966" rtl="0" eaLnBrk="1" fontAlgn="base" hangingPunct="1">
              <a:lnSpc>
                <a:spcPts val="718"/>
              </a:lnSpc>
              <a:spcBef>
                <a:spcPct val="25000"/>
              </a:spcBef>
              <a:spcAft>
                <a:spcPct val="0"/>
              </a:spcAft>
              <a:buNone/>
            </a:pPr>
            <a:r>
              <a:rPr lang="en-US"/>
              <a:t>Second level</a:t>
            </a:r>
          </a:p>
          <a:p>
            <a:pPr marL="286182" lvl="2" indent="-286182" algn="l" defTabSz="913966" rtl="0" eaLnBrk="1" fontAlgn="base" hangingPunct="1">
              <a:lnSpc>
                <a:spcPts val="718"/>
              </a:lnSpc>
              <a:spcBef>
                <a:spcPct val="25000"/>
              </a:spcBef>
              <a:spcAft>
                <a:spcPct val="0"/>
              </a:spcAft>
              <a:buNone/>
            </a:pPr>
            <a:r>
              <a:rPr lang="en-US"/>
              <a:t>Third level</a:t>
            </a:r>
          </a:p>
          <a:p>
            <a:pPr marL="286182" lvl="3" indent="-286182" algn="l" defTabSz="913966" rtl="0" eaLnBrk="1" fontAlgn="base" hangingPunct="1">
              <a:lnSpc>
                <a:spcPts val="718"/>
              </a:lnSpc>
              <a:spcBef>
                <a:spcPct val="25000"/>
              </a:spcBef>
              <a:spcAft>
                <a:spcPct val="0"/>
              </a:spcAft>
              <a:buNone/>
            </a:pPr>
            <a:r>
              <a:rPr lang="en-US"/>
              <a:t>Fourth level</a:t>
            </a:r>
          </a:p>
          <a:p>
            <a:pPr marL="286182" lvl="4" indent="-286182" algn="l" defTabSz="913966" rtl="0" eaLnBrk="1" fontAlgn="base" hangingPunct="1">
              <a:lnSpc>
                <a:spcPts val="718"/>
              </a:lnSpc>
              <a:spcBef>
                <a:spcPct val="25000"/>
              </a:spcBef>
              <a:spcAft>
                <a:spcPct val="0"/>
              </a:spcAft>
              <a:buNone/>
            </a:pPr>
            <a:r>
              <a:rPr lang="en-US"/>
              <a:t>Fifth level</a:t>
            </a:r>
            <a:endParaRPr lang="en-US" dirty="0"/>
          </a:p>
        </p:txBody>
      </p:sp>
    </p:spTree>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346364" y="2353235"/>
            <a:ext cx="8458200" cy="1461939"/>
          </a:xfrm>
          <a:noFill/>
          <a:ln w="9525">
            <a:noFill/>
            <a:miter lim="800000"/>
            <a:headEnd/>
            <a:tailEnd/>
          </a:ln>
          <a:effectLst/>
        </p:spPr>
        <p:txBody>
          <a:bodyPr lIns="0" tIns="0" rIns="0" bIns="0">
            <a:spAutoFit/>
          </a:bodyPr>
          <a:lstStyle>
            <a:lvl1pPr algn="l" rtl="0" eaLnBrk="0" fontAlgn="base" hangingPunct="0">
              <a:lnSpc>
                <a:spcPct val="95000"/>
              </a:lnSpc>
              <a:spcBef>
                <a:spcPct val="0"/>
              </a:spcBef>
              <a:spcAft>
                <a:spcPct val="0"/>
              </a:spcAft>
              <a:buFont typeface="Arial" pitchFamily="34" charset="0"/>
              <a:buNone/>
              <a:defRPr lang="en-US" sz="2000" b="1" kern="1200" smtClean="0">
                <a:solidFill>
                  <a:srgbClr val="000000"/>
                </a:solidFill>
                <a:latin typeface="Arial" pitchFamily="34" charset="0"/>
                <a:ea typeface="+mn-ea"/>
                <a:cs typeface="Arial" pitchFamily="34" charset="0"/>
              </a:defRPr>
            </a:lvl1pPr>
            <a:lvl2pPr algn="l" rtl="0" eaLnBrk="0" fontAlgn="base" hangingPunct="0">
              <a:lnSpc>
                <a:spcPct val="95000"/>
              </a:lnSpc>
              <a:spcBef>
                <a:spcPct val="0"/>
              </a:spcBef>
              <a:spcAft>
                <a:spcPct val="0"/>
              </a:spcAft>
              <a:buFont typeface="Arial" pitchFamily="34" charset="0"/>
              <a:buNone/>
              <a:defRPr lang="en-US" sz="2000" b="1" kern="1200" smtClean="0">
                <a:solidFill>
                  <a:srgbClr val="000000"/>
                </a:solidFill>
                <a:latin typeface="Arial" pitchFamily="34" charset="0"/>
                <a:ea typeface="+mn-ea"/>
                <a:cs typeface="Arial" pitchFamily="34" charset="0"/>
              </a:defRPr>
            </a:lvl2pPr>
            <a:lvl3pPr algn="l" rtl="0" eaLnBrk="0" fontAlgn="base" hangingPunct="0">
              <a:lnSpc>
                <a:spcPct val="95000"/>
              </a:lnSpc>
              <a:spcBef>
                <a:spcPct val="0"/>
              </a:spcBef>
              <a:spcAft>
                <a:spcPct val="0"/>
              </a:spcAft>
              <a:buNone/>
              <a:defRPr lang="en-US" sz="2000" b="1" kern="1200" smtClean="0">
                <a:solidFill>
                  <a:srgbClr val="000000"/>
                </a:solidFill>
                <a:latin typeface="Arial" pitchFamily="34" charset="0"/>
                <a:ea typeface="+mn-ea"/>
                <a:cs typeface="Arial" pitchFamily="34" charset="0"/>
              </a:defRPr>
            </a:lvl3pPr>
            <a:lvl4pPr algn="l" rtl="0" eaLnBrk="0" fontAlgn="base" hangingPunct="0">
              <a:lnSpc>
                <a:spcPct val="95000"/>
              </a:lnSpc>
              <a:spcBef>
                <a:spcPct val="0"/>
              </a:spcBef>
              <a:spcAft>
                <a:spcPct val="0"/>
              </a:spcAft>
              <a:buNone/>
              <a:defRPr lang="en-US" sz="2000" b="1" kern="1200" smtClean="0">
                <a:solidFill>
                  <a:srgbClr val="000000"/>
                </a:solidFill>
                <a:latin typeface="Arial" pitchFamily="34" charset="0"/>
                <a:ea typeface="+mn-ea"/>
                <a:cs typeface="Arial" pitchFamily="34" charset="0"/>
              </a:defRPr>
            </a:lvl4pPr>
            <a:lvl5pPr algn="l" rtl="0" eaLnBrk="0" fontAlgn="base" hangingPunct="0">
              <a:lnSpc>
                <a:spcPct val="95000"/>
              </a:lnSpc>
              <a:spcBef>
                <a:spcPct val="0"/>
              </a:spcBef>
              <a:spcAft>
                <a:spcPct val="0"/>
              </a:spcAft>
              <a:buNone/>
              <a:defRPr lang="en-US" sz="2000" b="1" kern="1200" dirty="0">
                <a:solidFill>
                  <a:srgbClr val="000000"/>
                </a:solidFill>
                <a:latin typeface="Arial" pitchFamily="34" charset="0"/>
                <a:ea typeface="+mn-ea"/>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Line 38"/>
          <p:cNvSpPr>
            <a:spLocks noChangeShapeType="1"/>
          </p:cNvSpPr>
          <p:nvPr userDrawn="1"/>
        </p:nvSpPr>
        <p:spPr bwMode="auto">
          <a:xfrm>
            <a:off x="299258" y="2017059"/>
            <a:ext cx="8520545" cy="0"/>
          </a:xfrm>
          <a:prstGeom prst="line">
            <a:avLst/>
          </a:prstGeom>
          <a:noFill/>
          <a:ln w="19050">
            <a:solidFill>
              <a:schemeClr val="tx1"/>
            </a:solidFill>
            <a:round/>
            <a:headEnd/>
            <a:tailEnd/>
          </a:ln>
          <a:effectLst/>
        </p:spPr>
        <p:txBody>
          <a:bodyPr wrap="none" lIns="101810" tIns="50905" rIns="101810" bIns="50905" anchor="ctr"/>
          <a:lstStyle/>
          <a:p>
            <a:pPr>
              <a:defRPr/>
            </a:pPr>
            <a:endParaRPr lang="en-US">
              <a:latin typeface="Arial" pitchFamily="34" charset="0"/>
              <a:cs typeface="Arial" pitchFamily="34" charset="0"/>
            </a:endParaRPr>
          </a:p>
        </p:txBody>
      </p:sp>
      <p:sp>
        <p:nvSpPr>
          <p:cNvPr id="11" name="Date Placeholder 3"/>
          <p:cNvSpPr>
            <a:spLocks noGrp="1"/>
          </p:cNvSpPr>
          <p:nvPr>
            <p:ph type="dt" sz="half" idx="10"/>
          </p:nvPr>
        </p:nvSpPr>
        <p:spPr>
          <a:xfrm>
            <a:off x="307571" y="6406181"/>
            <a:ext cx="1870364" cy="306593"/>
          </a:xfrm>
        </p:spPr>
        <p:txBody>
          <a:bodyPr/>
          <a:lstStyle/>
          <a:p>
            <a:fld id="{B65E777A-27B5-46BD-A1D1-F33971455DB1}" type="datetime1">
              <a:rPr lang="en-US" smtClean="0"/>
              <a:pPr/>
              <a:t>9/17/2019</a:t>
            </a:fld>
            <a:endParaRPr lang="en-US"/>
          </a:p>
        </p:txBody>
      </p:sp>
      <p:sp>
        <p:nvSpPr>
          <p:cNvPr id="12" name="Footer Placeholder 4"/>
          <p:cNvSpPr>
            <a:spLocks noGrp="1"/>
          </p:cNvSpPr>
          <p:nvPr>
            <p:ph type="ftr" sz="quarter" idx="11"/>
          </p:nvPr>
        </p:nvSpPr>
        <p:spPr>
          <a:xfrm>
            <a:off x="3124200" y="6406182"/>
            <a:ext cx="2895600" cy="314661"/>
          </a:xfrm>
        </p:spPr>
        <p:txBody>
          <a:bodyPr/>
          <a:lstStyle/>
          <a:p>
            <a:endParaRPr lang="en-US"/>
          </a:p>
        </p:txBody>
      </p:sp>
      <p:sp>
        <p:nvSpPr>
          <p:cNvPr id="13" name="Slide Number Placeholder 5"/>
          <p:cNvSpPr>
            <a:spLocks noGrp="1"/>
          </p:cNvSpPr>
          <p:nvPr>
            <p:ph type="sldNum" sz="quarter" idx="12"/>
          </p:nvPr>
        </p:nvSpPr>
        <p:spPr>
          <a:xfrm>
            <a:off x="6691745" y="6406182"/>
            <a:ext cx="2133600" cy="314661"/>
          </a:xfrm>
        </p:spPr>
        <p:txBody>
          <a:body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7571" y="1048873"/>
            <a:ext cx="8520545" cy="1621715"/>
          </a:xfrm>
        </p:spPr>
        <p:txBody>
          <a:bodyPr>
            <a:normAutofit/>
          </a:bodyPr>
          <a:lstStyle>
            <a:lvl1pPr algn="ctr">
              <a:defRPr sz="4000"/>
            </a:lvl1pPr>
          </a:lstStyle>
          <a:p>
            <a:r>
              <a:rPr lang="en-US"/>
              <a:t>Click to edit Master title style</a:t>
            </a:r>
            <a:endParaRPr lang="en-US" dirty="0"/>
          </a:p>
        </p:txBody>
      </p:sp>
      <p:sp>
        <p:nvSpPr>
          <p:cNvPr id="3" name="Subtitle 2"/>
          <p:cNvSpPr>
            <a:spLocks noGrp="1"/>
          </p:cNvSpPr>
          <p:nvPr>
            <p:ph type="subTitle" idx="1"/>
          </p:nvPr>
        </p:nvSpPr>
        <p:spPr>
          <a:xfrm>
            <a:off x="307571" y="2969110"/>
            <a:ext cx="8520545" cy="2630245"/>
          </a:xfrm>
        </p:spPr>
        <p:txBody>
          <a:bodyPr anchor="ctr" anchorCtr="0">
            <a:normAutofit/>
          </a:bodyPr>
          <a:lstStyle>
            <a:lvl1pPr marL="0" indent="0" algn="ctr">
              <a:buNone/>
              <a:defRPr sz="2800" b="1">
                <a:solidFill>
                  <a:schemeClr val="tx1"/>
                </a:solidFill>
              </a:defRPr>
            </a:lvl1pPr>
            <a:lvl2pPr marL="456827" indent="0" algn="ctr">
              <a:buNone/>
              <a:defRPr>
                <a:solidFill>
                  <a:schemeClr val="tx1">
                    <a:tint val="75000"/>
                  </a:schemeClr>
                </a:solidFill>
              </a:defRPr>
            </a:lvl2pPr>
            <a:lvl3pPr marL="913651" indent="0" algn="ctr">
              <a:buNone/>
              <a:defRPr>
                <a:solidFill>
                  <a:schemeClr val="tx1">
                    <a:tint val="75000"/>
                  </a:schemeClr>
                </a:solidFill>
              </a:defRPr>
            </a:lvl3pPr>
            <a:lvl4pPr marL="1370479" indent="0" algn="ctr">
              <a:buNone/>
              <a:defRPr>
                <a:solidFill>
                  <a:schemeClr val="tx1">
                    <a:tint val="75000"/>
                  </a:schemeClr>
                </a:solidFill>
              </a:defRPr>
            </a:lvl4pPr>
            <a:lvl5pPr marL="1827303" indent="0" algn="ctr">
              <a:buNone/>
              <a:defRPr>
                <a:solidFill>
                  <a:schemeClr val="tx1">
                    <a:tint val="75000"/>
                  </a:schemeClr>
                </a:solidFill>
              </a:defRPr>
            </a:lvl5pPr>
            <a:lvl6pPr marL="2284131" indent="0" algn="ctr">
              <a:buNone/>
              <a:defRPr>
                <a:solidFill>
                  <a:schemeClr val="tx1">
                    <a:tint val="75000"/>
                  </a:schemeClr>
                </a:solidFill>
              </a:defRPr>
            </a:lvl6pPr>
            <a:lvl7pPr marL="2740955" indent="0" algn="ctr">
              <a:buNone/>
              <a:defRPr>
                <a:solidFill>
                  <a:schemeClr val="tx1">
                    <a:tint val="75000"/>
                  </a:schemeClr>
                </a:solidFill>
              </a:defRPr>
            </a:lvl7pPr>
            <a:lvl8pPr marL="3197782" indent="0" algn="ctr">
              <a:buNone/>
              <a:defRPr>
                <a:solidFill>
                  <a:schemeClr val="tx1">
                    <a:tint val="75000"/>
                  </a:schemeClr>
                </a:solidFill>
              </a:defRPr>
            </a:lvl8pPr>
            <a:lvl9pPr marL="3654606"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F2C0351-BBD3-4E64-8CE5-FAFDB06EB62F}" type="datetime1">
              <a:rPr lang="en-US" smtClean="0"/>
              <a:pPr/>
              <a:t>9/17/2019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cxnSp>
        <p:nvCxnSpPr>
          <p:cNvPr id="8" name="Straight Connector 7"/>
          <p:cNvCxnSpPr/>
          <p:nvPr userDrawn="1"/>
        </p:nvCxnSpPr>
        <p:spPr>
          <a:xfrm>
            <a:off x="307571" y="2799678"/>
            <a:ext cx="852054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5pPr marL="1768139" indent="-226357" algn="l" rtl="0" eaLnBrk="1" fontAlgn="base" hangingPunct="1">
              <a:lnSpc>
                <a:spcPct val="85000"/>
              </a:lnSpc>
              <a:spcBef>
                <a:spcPct val="15000"/>
              </a:spcBef>
              <a:spcAft>
                <a:spcPct val="0"/>
              </a:spcAft>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168FAD-4798-4380-945B-1EB1FC5B714C}" type="datetime1">
              <a:rPr lang="en-US" smtClean="0"/>
              <a:pPr/>
              <a:t>9/17/2019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
        <p:nvSpPr>
          <p:cNvPr id="7" name="Line 38"/>
          <p:cNvSpPr>
            <a:spLocks noChangeShapeType="1"/>
          </p:cNvSpPr>
          <p:nvPr userDrawn="1"/>
        </p:nvSpPr>
        <p:spPr bwMode="auto">
          <a:xfrm>
            <a:off x="301627" y="2019860"/>
            <a:ext cx="8520545" cy="0"/>
          </a:xfrm>
          <a:prstGeom prst="line">
            <a:avLst/>
          </a:prstGeom>
          <a:noFill/>
          <a:ln w="19050">
            <a:solidFill>
              <a:schemeClr val="tx1"/>
            </a:solidFill>
            <a:round/>
            <a:headEnd/>
            <a:tailEnd/>
          </a:ln>
          <a:effectLst/>
        </p:spPr>
        <p:txBody>
          <a:bodyPr wrap="none" lIns="91365" tIns="45683" rIns="91365" bIns="45683" anchor="ctr"/>
          <a:lstStyle/>
          <a:p>
            <a:pPr>
              <a:defRPr/>
            </a:pPr>
            <a:endParaRPr lang="en-US">
              <a:latin typeface="Arial" pitchFamily="34" charset="0"/>
              <a:cs typeface="Arial" pitchFamily="34" charset="0"/>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9"/>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721" indent="0">
              <a:buNone/>
              <a:defRPr sz="1800">
                <a:solidFill>
                  <a:schemeClr val="tx1">
                    <a:tint val="75000"/>
                  </a:schemeClr>
                </a:solidFill>
              </a:defRPr>
            </a:lvl2pPr>
            <a:lvl3pPr marL="913437" indent="0">
              <a:buNone/>
              <a:defRPr sz="1600">
                <a:solidFill>
                  <a:schemeClr val="tx1">
                    <a:tint val="75000"/>
                  </a:schemeClr>
                </a:solidFill>
              </a:defRPr>
            </a:lvl3pPr>
            <a:lvl4pPr marL="1370158" indent="0">
              <a:buNone/>
              <a:defRPr sz="1400">
                <a:solidFill>
                  <a:schemeClr val="tx1">
                    <a:tint val="75000"/>
                  </a:schemeClr>
                </a:solidFill>
              </a:defRPr>
            </a:lvl4pPr>
            <a:lvl5pPr marL="1826876" indent="0">
              <a:buNone/>
              <a:defRPr sz="1400">
                <a:solidFill>
                  <a:schemeClr val="tx1">
                    <a:tint val="75000"/>
                  </a:schemeClr>
                </a:solidFill>
              </a:defRPr>
            </a:lvl5pPr>
            <a:lvl6pPr marL="2283597" indent="0">
              <a:buNone/>
              <a:defRPr sz="1400">
                <a:solidFill>
                  <a:schemeClr val="tx1">
                    <a:tint val="75000"/>
                  </a:schemeClr>
                </a:solidFill>
              </a:defRPr>
            </a:lvl6pPr>
            <a:lvl7pPr marL="2740313" indent="0">
              <a:buNone/>
              <a:defRPr sz="1400">
                <a:solidFill>
                  <a:schemeClr val="tx1">
                    <a:tint val="75000"/>
                  </a:schemeClr>
                </a:solidFill>
              </a:defRPr>
            </a:lvl7pPr>
            <a:lvl8pPr marL="3197034" indent="0">
              <a:buNone/>
              <a:defRPr sz="1400">
                <a:solidFill>
                  <a:schemeClr val="tx1">
                    <a:tint val="75000"/>
                  </a:schemeClr>
                </a:solidFill>
              </a:defRPr>
            </a:lvl8pPr>
            <a:lvl9pPr marL="3653752"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4A399F-8096-4569-934A-A157B8A80794}" type="datetime1">
              <a:rPr lang="en-US" smtClean="0">
                <a:solidFill>
                  <a:srgbClr val="044F91"/>
                </a:solidFill>
              </a:rPr>
              <a:pPr/>
              <a:t>9/17/2019</a:t>
            </a:fld>
            <a:endParaRPr lang="en-US" dirty="0">
              <a:solidFill>
                <a:srgbClr val="044F91"/>
              </a:solidFill>
            </a:endParaRPr>
          </a:p>
        </p:txBody>
      </p:sp>
      <p:sp>
        <p:nvSpPr>
          <p:cNvPr id="5" name="Footer Placeholder 4"/>
          <p:cNvSpPr>
            <a:spLocks noGrp="1"/>
          </p:cNvSpPr>
          <p:nvPr>
            <p:ph type="ftr" sz="quarter" idx="11"/>
          </p:nvPr>
        </p:nvSpPr>
        <p:spPr/>
        <p:txBody>
          <a:bodyPr/>
          <a:lstStyle/>
          <a:p>
            <a:endParaRPr lang="en-US" dirty="0">
              <a:solidFill>
                <a:srgbClr val="044F91"/>
              </a:solidFill>
            </a:endParaRPr>
          </a:p>
        </p:txBody>
      </p:sp>
      <p:sp>
        <p:nvSpPr>
          <p:cNvPr id="6" name="Slide Number Placeholder 5"/>
          <p:cNvSpPr>
            <a:spLocks noGrp="1"/>
          </p:cNvSpPr>
          <p:nvPr>
            <p:ph type="sldNum" sz="quarter" idx="12"/>
          </p:nvPr>
        </p:nvSpPr>
        <p:spPr/>
        <p:txBody>
          <a:bodyPr/>
          <a:lstStyle/>
          <a:p>
            <a:r>
              <a:rPr lang="en-US" dirty="0">
                <a:solidFill>
                  <a:srgbClr val="044F91"/>
                </a:solidFill>
              </a:rPr>
              <a:t>Page </a:t>
            </a:r>
            <a:fld id="{01E16EBA-0216-4FA1-BFEC-225E79399361}" type="slidenum">
              <a:rPr lang="en-US" smtClean="0">
                <a:solidFill>
                  <a:srgbClr val="044F91"/>
                </a:solidFill>
              </a:rPr>
              <a:pPr/>
              <a:t>‹#›</a:t>
            </a:fld>
            <a:endParaRPr lang="en-US" dirty="0">
              <a:solidFill>
                <a:srgbClr val="044F91"/>
              </a:solidFill>
            </a:endParaRPr>
          </a:p>
        </p:txBody>
      </p:sp>
    </p:spTree>
    <p:extLst>
      <p:ext uri="{BB962C8B-B14F-4D97-AF65-F5344CB8AC3E}">
        <p14:creationId xmlns:p14="http://schemas.microsoft.com/office/powerpoint/2010/main" val="3796002742"/>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7"/>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827" indent="0">
              <a:buNone/>
              <a:defRPr sz="1800">
                <a:solidFill>
                  <a:schemeClr val="tx1">
                    <a:tint val="75000"/>
                  </a:schemeClr>
                </a:solidFill>
              </a:defRPr>
            </a:lvl2pPr>
            <a:lvl3pPr marL="913651" indent="0">
              <a:buNone/>
              <a:defRPr sz="1600">
                <a:solidFill>
                  <a:schemeClr val="tx1">
                    <a:tint val="75000"/>
                  </a:schemeClr>
                </a:solidFill>
              </a:defRPr>
            </a:lvl3pPr>
            <a:lvl4pPr marL="1370479" indent="0">
              <a:buNone/>
              <a:defRPr sz="1400">
                <a:solidFill>
                  <a:schemeClr val="tx1">
                    <a:tint val="75000"/>
                  </a:schemeClr>
                </a:solidFill>
              </a:defRPr>
            </a:lvl4pPr>
            <a:lvl5pPr marL="1827303" indent="0">
              <a:buNone/>
              <a:defRPr sz="1400">
                <a:solidFill>
                  <a:schemeClr val="tx1">
                    <a:tint val="75000"/>
                  </a:schemeClr>
                </a:solidFill>
              </a:defRPr>
            </a:lvl5pPr>
            <a:lvl6pPr marL="2284131" indent="0">
              <a:buNone/>
              <a:defRPr sz="1400">
                <a:solidFill>
                  <a:schemeClr val="tx1">
                    <a:tint val="75000"/>
                  </a:schemeClr>
                </a:solidFill>
              </a:defRPr>
            </a:lvl6pPr>
            <a:lvl7pPr marL="2740955" indent="0">
              <a:buNone/>
              <a:defRPr sz="1400">
                <a:solidFill>
                  <a:schemeClr val="tx1">
                    <a:tint val="75000"/>
                  </a:schemeClr>
                </a:solidFill>
              </a:defRPr>
            </a:lvl7pPr>
            <a:lvl8pPr marL="3197782" indent="0">
              <a:buNone/>
              <a:defRPr sz="1400">
                <a:solidFill>
                  <a:schemeClr val="tx1">
                    <a:tint val="75000"/>
                  </a:schemeClr>
                </a:solidFill>
              </a:defRPr>
            </a:lvl8pPr>
            <a:lvl9pPr marL="3654606"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F7D847-79EA-470A-86A0-D528EEBFC41F}" type="datetime1">
              <a:rPr lang="en-US" smtClean="0"/>
              <a:pPr/>
              <a:t>9/17/2019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74320" y="1952513"/>
            <a:ext cx="4222865" cy="417934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952513"/>
            <a:ext cx="4222865" cy="417934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9D235AB-1D15-4292-AA2C-1E5243D3FDD1}" type="datetime1">
              <a:rPr lang="en-US" smtClean="0"/>
              <a:pPr/>
              <a:t>9/17/2019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5641" y="2081605"/>
            <a:ext cx="4040188" cy="639762"/>
          </a:xfrm>
        </p:spPr>
        <p:txBody>
          <a:bodyPr anchor="b"/>
          <a:lstStyle>
            <a:lvl1pPr marL="0" indent="0">
              <a:buNone/>
              <a:defRPr sz="2400" b="1"/>
            </a:lvl1pPr>
            <a:lvl2pPr marL="456827" indent="0">
              <a:buNone/>
              <a:defRPr sz="2000" b="1"/>
            </a:lvl2pPr>
            <a:lvl3pPr marL="913651" indent="0">
              <a:buNone/>
              <a:defRPr sz="1800" b="1"/>
            </a:lvl3pPr>
            <a:lvl4pPr marL="1370479" indent="0">
              <a:buNone/>
              <a:defRPr sz="1600" b="1"/>
            </a:lvl4pPr>
            <a:lvl5pPr marL="1827303" indent="0">
              <a:buNone/>
              <a:defRPr sz="1600" b="1"/>
            </a:lvl5pPr>
            <a:lvl6pPr marL="2284131" indent="0">
              <a:buNone/>
              <a:defRPr sz="1600" b="1"/>
            </a:lvl6pPr>
            <a:lvl7pPr marL="2740955" indent="0">
              <a:buNone/>
              <a:defRPr sz="1600" b="1"/>
            </a:lvl7pPr>
            <a:lvl8pPr marL="3197782" indent="0">
              <a:buNone/>
              <a:defRPr sz="1600" b="1"/>
            </a:lvl8pPr>
            <a:lvl9pPr marL="365460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759337"/>
            <a:ext cx="4040188" cy="33725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32" y="2081605"/>
            <a:ext cx="4041775" cy="639762"/>
          </a:xfrm>
        </p:spPr>
        <p:txBody>
          <a:bodyPr anchor="b"/>
          <a:lstStyle>
            <a:lvl1pPr marL="0" indent="0">
              <a:buNone/>
              <a:defRPr sz="2400" b="1"/>
            </a:lvl1pPr>
            <a:lvl2pPr marL="456827" indent="0">
              <a:buNone/>
              <a:defRPr sz="2000" b="1"/>
            </a:lvl2pPr>
            <a:lvl3pPr marL="913651" indent="0">
              <a:buNone/>
              <a:defRPr sz="1800" b="1"/>
            </a:lvl3pPr>
            <a:lvl4pPr marL="1370479" indent="0">
              <a:buNone/>
              <a:defRPr sz="1600" b="1"/>
            </a:lvl4pPr>
            <a:lvl5pPr marL="1827303" indent="0">
              <a:buNone/>
              <a:defRPr sz="1600" b="1"/>
            </a:lvl5pPr>
            <a:lvl6pPr marL="2284131" indent="0">
              <a:buNone/>
              <a:defRPr sz="1600" b="1"/>
            </a:lvl6pPr>
            <a:lvl7pPr marL="2740955" indent="0">
              <a:buNone/>
              <a:defRPr sz="1600" b="1"/>
            </a:lvl7pPr>
            <a:lvl8pPr marL="3197782" indent="0">
              <a:buNone/>
              <a:defRPr sz="1600" b="1"/>
            </a:lvl8pPr>
            <a:lvl9pPr marL="365460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2" y="2759337"/>
            <a:ext cx="4041775" cy="33725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1CD0BB4-3D8A-4895-8FD2-ABE057C929C3}" type="datetime1">
              <a:rPr lang="en-US" smtClean="0"/>
              <a:pPr/>
              <a:t>9/17/2019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F468FB8-28B6-4096-BABA-D1DA4B8E8CBD}" type="datetime1">
              <a:rPr lang="en-US" smtClean="0"/>
              <a:pPr/>
              <a:t>9/17/2019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10F556-C35D-4A4F-93B3-D84CD8BC4B8F}" type="datetime1">
              <a:rPr lang="en-US" smtClean="0"/>
              <a:pPr/>
              <a:t>9/17/2019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
        <p:nvSpPr>
          <p:cNvPr id="5" name="Title 1"/>
          <p:cNvSpPr>
            <a:spLocks noGrp="1"/>
          </p:cNvSpPr>
          <p:nvPr>
            <p:ph type="title"/>
          </p:nvPr>
        </p:nvSpPr>
        <p:spPr>
          <a:xfrm>
            <a:off x="299258" y="992395"/>
            <a:ext cx="8520545" cy="911711"/>
          </a:xfrm>
        </p:spPr>
        <p:txBody>
          <a:bodyPr/>
          <a:lstStyle/>
          <a:p>
            <a:r>
              <a:rPr lang="en-US"/>
              <a:t>Click to edit Master title style</a:t>
            </a:r>
          </a:p>
        </p:txBody>
      </p:sp>
      <p:sp>
        <p:nvSpPr>
          <p:cNvPr id="6" name="Content Placeholder 2"/>
          <p:cNvSpPr>
            <a:spLocks noGrp="1"/>
          </p:cNvSpPr>
          <p:nvPr>
            <p:ph idx="1"/>
          </p:nvPr>
        </p:nvSpPr>
        <p:spPr>
          <a:xfrm>
            <a:off x="299258" y="2097741"/>
            <a:ext cx="8520545" cy="42277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txBox="1">
            <a:spLocks/>
          </p:cNvSpPr>
          <p:nvPr userDrawn="1"/>
        </p:nvSpPr>
        <p:spPr>
          <a:xfrm>
            <a:off x="307571" y="6406181"/>
            <a:ext cx="1870364" cy="306593"/>
          </a:xfrm>
          <a:prstGeom prst="rect">
            <a:avLst/>
          </a:prstGeom>
        </p:spPr>
        <p:txBody>
          <a:bodyPr vert="horz" lIns="91365" tIns="45683" rIns="91365" bIns="45683" rtlCol="0" anchor="ctr"/>
          <a:lstStyle/>
          <a:p>
            <a:pPr marL="0" marR="0" lvl="0" indent="0" algn="l" defTabSz="913651" rtl="0" eaLnBrk="1" fontAlgn="auto" latinLnBrk="0" hangingPunct="1">
              <a:lnSpc>
                <a:spcPct val="100000"/>
              </a:lnSpc>
              <a:spcBef>
                <a:spcPts val="0"/>
              </a:spcBef>
              <a:spcAft>
                <a:spcPts val="0"/>
              </a:spcAft>
              <a:buClrTx/>
              <a:buSzTx/>
              <a:buFontTx/>
              <a:buNone/>
              <a:tabLst/>
              <a:defRPr/>
            </a:pPr>
            <a:fld id="{B6CAB80B-39B1-40A9-9D70-E337B97384B5}" type="datetimeFigureOut">
              <a:rPr kumimoji="0" lang="en-US" sz="14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l" defTabSz="913651" rtl="0" eaLnBrk="1" fontAlgn="auto" latinLnBrk="0" hangingPunct="1">
                <a:lnSpc>
                  <a:spcPct val="100000"/>
                </a:lnSpc>
                <a:spcBef>
                  <a:spcPts val="0"/>
                </a:spcBef>
                <a:spcAft>
                  <a:spcPts val="0"/>
                </a:spcAft>
                <a:buClrTx/>
                <a:buSzTx/>
                <a:buFontTx/>
                <a:buNone/>
                <a:tabLst/>
                <a:defRPr/>
              </a:pPr>
              <a:t>9/17/2019</a:t>
            </a:fld>
            <a:endParaRPr kumimoji="0" lang="en-US" sz="1400" b="0" i="0" u="none" strike="noStrike" kern="1200" cap="none" spc="0" normalizeH="0" baseline="0" noProof="0">
              <a:ln>
                <a:noFill/>
              </a:ln>
              <a:solidFill>
                <a:schemeClr val="tx1"/>
              </a:solidFill>
              <a:effectLst/>
              <a:uLnTx/>
              <a:uFillTx/>
              <a:latin typeface="Arial" pitchFamily="34" charset="0"/>
              <a:ea typeface="+mn-ea"/>
              <a:cs typeface="Arial" pitchFamily="34" charset="0"/>
            </a:endParaRPr>
          </a:p>
        </p:txBody>
      </p:sp>
      <p:sp>
        <p:nvSpPr>
          <p:cNvPr id="8" name="Slide Number Placeholder 5"/>
          <p:cNvSpPr txBox="1">
            <a:spLocks/>
          </p:cNvSpPr>
          <p:nvPr userDrawn="1"/>
        </p:nvSpPr>
        <p:spPr>
          <a:xfrm>
            <a:off x="6691745" y="6406182"/>
            <a:ext cx="2133600" cy="314661"/>
          </a:xfrm>
          <a:prstGeom prst="rect">
            <a:avLst/>
          </a:prstGeom>
        </p:spPr>
        <p:txBody>
          <a:bodyPr vert="horz" lIns="91365" tIns="45683" rIns="91365" bIns="45683" rtlCol="0" anchor="ctr"/>
          <a:lstStyle/>
          <a:p>
            <a:pPr marL="0" marR="0" lvl="0" indent="0" algn="r" defTabSz="913651" rtl="0" eaLnBrk="1" fontAlgn="auto" latinLnBrk="0" hangingPunct="1">
              <a:lnSpc>
                <a:spcPct val="100000"/>
              </a:lnSpc>
              <a:spcBef>
                <a:spcPts val="0"/>
              </a:spcBef>
              <a:spcAft>
                <a:spcPts val="0"/>
              </a:spcAft>
              <a:buClrTx/>
              <a:buSzTx/>
              <a:buFontTx/>
              <a:buNone/>
              <a:tabLst/>
              <a:defRPr/>
            </a:pPr>
            <a:fld id="{01E16EBA-0216-4FA1-BFEC-225E79399361}" type="slidenum">
              <a:rPr kumimoji="0" lang="en-US" sz="14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3651"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9" name="Line 38"/>
          <p:cNvSpPr>
            <a:spLocks noChangeShapeType="1"/>
          </p:cNvSpPr>
          <p:nvPr userDrawn="1"/>
        </p:nvSpPr>
        <p:spPr bwMode="auto">
          <a:xfrm>
            <a:off x="301627" y="2019860"/>
            <a:ext cx="8520545" cy="0"/>
          </a:xfrm>
          <a:prstGeom prst="line">
            <a:avLst/>
          </a:prstGeom>
          <a:noFill/>
          <a:ln w="19050">
            <a:solidFill>
              <a:schemeClr val="tx1"/>
            </a:solidFill>
            <a:round/>
            <a:headEnd/>
            <a:tailEnd/>
          </a:ln>
          <a:effectLst/>
        </p:spPr>
        <p:txBody>
          <a:bodyPr wrap="none" lIns="91365" tIns="45683" rIns="91365" bIns="45683" anchor="ctr"/>
          <a:lstStyle/>
          <a:p>
            <a:pPr>
              <a:defRPr/>
            </a:pPr>
            <a:endParaRPr lang="en-US">
              <a:latin typeface="Arial" pitchFamily="34" charset="0"/>
              <a:cs typeface="Arial" pitchFamily="34" charset="0"/>
            </a:endParaRPr>
          </a:p>
        </p:txBody>
      </p:sp>
    </p:spTree>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1145689"/>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1145689"/>
            <a:ext cx="5111750" cy="500230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4" y="2355925"/>
            <a:ext cx="3008313" cy="3775934"/>
          </a:xfrm>
        </p:spPr>
        <p:txBody>
          <a:bodyPr/>
          <a:lstStyle>
            <a:lvl1pPr marL="0" indent="0">
              <a:buNone/>
              <a:defRPr sz="1400"/>
            </a:lvl1pPr>
            <a:lvl2pPr marL="456827" indent="0">
              <a:buNone/>
              <a:defRPr sz="1200"/>
            </a:lvl2pPr>
            <a:lvl3pPr marL="913651" indent="0">
              <a:buNone/>
              <a:defRPr sz="1000"/>
            </a:lvl3pPr>
            <a:lvl4pPr marL="1370479" indent="0">
              <a:buNone/>
              <a:defRPr sz="900"/>
            </a:lvl4pPr>
            <a:lvl5pPr marL="1827303" indent="0">
              <a:buNone/>
              <a:defRPr sz="900"/>
            </a:lvl5pPr>
            <a:lvl6pPr marL="2284131" indent="0">
              <a:buNone/>
              <a:defRPr sz="900"/>
            </a:lvl6pPr>
            <a:lvl7pPr marL="2740955" indent="0">
              <a:buNone/>
              <a:defRPr sz="900"/>
            </a:lvl7pPr>
            <a:lvl8pPr marL="3197782" indent="0">
              <a:buNone/>
              <a:defRPr sz="900"/>
            </a:lvl8pPr>
            <a:lvl9pPr marL="3654606"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D85950-E7FE-4A00-B64C-96BC5B5566FE}" type="datetime1">
              <a:rPr lang="en-US" smtClean="0"/>
              <a:pPr/>
              <a:t>9/17/2019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008531"/>
            <a:ext cx="5486400" cy="3719456"/>
          </a:xfrm>
        </p:spPr>
        <p:txBody>
          <a:bodyPr/>
          <a:lstStyle>
            <a:lvl1pPr marL="0" indent="0">
              <a:buNone/>
              <a:defRPr sz="3200"/>
            </a:lvl1pPr>
            <a:lvl2pPr marL="456827" indent="0">
              <a:buNone/>
              <a:defRPr sz="2800"/>
            </a:lvl2pPr>
            <a:lvl3pPr marL="913651" indent="0">
              <a:buNone/>
              <a:defRPr sz="2400"/>
            </a:lvl3pPr>
            <a:lvl4pPr marL="1370479" indent="0">
              <a:buNone/>
              <a:defRPr sz="2000"/>
            </a:lvl4pPr>
            <a:lvl5pPr marL="1827303" indent="0">
              <a:buNone/>
              <a:defRPr sz="2000"/>
            </a:lvl5pPr>
            <a:lvl6pPr marL="2284131" indent="0">
              <a:buNone/>
              <a:defRPr sz="2000"/>
            </a:lvl6pPr>
            <a:lvl7pPr marL="2740955" indent="0">
              <a:buNone/>
              <a:defRPr sz="2000"/>
            </a:lvl7pPr>
            <a:lvl8pPr marL="3197782" indent="0">
              <a:buNone/>
              <a:defRPr sz="2000"/>
            </a:lvl8pPr>
            <a:lvl9pPr marL="3654606"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27" indent="0">
              <a:buNone/>
              <a:defRPr sz="1200"/>
            </a:lvl2pPr>
            <a:lvl3pPr marL="913651" indent="0">
              <a:buNone/>
              <a:defRPr sz="1000"/>
            </a:lvl3pPr>
            <a:lvl4pPr marL="1370479" indent="0">
              <a:buNone/>
              <a:defRPr sz="900"/>
            </a:lvl4pPr>
            <a:lvl5pPr marL="1827303" indent="0">
              <a:buNone/>
              <a:defRPr sz="900"/>
            </a:lvl5pPr>
            <a:lvl6pPr marL="2284131" indent="0">
              <a:buNone/>
              <a:defRPr sz="900"/>
            </a:lvl6pPr>
            <a:lvl7pPr marL="2740955" indent="0">
              <a:buNone/>
              <a:defRPr sz="900"/>
            </a:lvl7pPr>
            <a:lvl8pPr marL="3197782" indent="0">
              <a:buNone/>
              <a:defRPr sz="900"/>
            </a:lvl8pPr>
            <a:lvl9pPr marL="3654606"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406938-009A-489C-BD73-3A200C9AE04E}" type="datetime1">
              <a:rPr lang="en-US" smtClean="0"/>
              <a:pPr/>
              <a:t>9/17/2019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8DEE51-11F9-4E61-BE0F-CE2693C3F6CF}" type="datetime1">
              <a:rPr lang="en-US" smtClean="0"/>
              <a:pPr/>
              <a:t>9/17/2019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73075"/>
            <a:ext cx="2057400" cy="505071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073075"/>
            <a:ext cx="6019800" cy="505071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B77D57-BDB6-4D8A-BDF4-3093CC65C3CF}" type="datetime1">
              <a:rPr lang="en-US" smtClean="0"/>
              <a:pPr/>
              <a:t>9/17/2019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a:t>Click to edit Master title style</a:t>
            </a:r>
          </a:p>
        </p:txBody>
      </p:sp>
      <p:sp>
        <p:nvSpPr>
          <p:cNvPr id="3" name="Content Placeholder 2"/>
          <p:cNvSpPr>
            <a:spLocks noGrp="1"/>
          </p:cNvSpPr>
          <p:nvPr>
            <p:ph idx="1"/>
          </p:nvPr>
        </p:nvSpPr>
        <p:spPr>
          <a:xfrm>
            <a:off x="274320" y="2081611"/>
            <a:ext cx="8337665" cy="2542095"/>
          </a:xfrm>
          <a:noFill/>
          <a:ln w="9525">
            <a:noFill/>
            <a:miter lim="800000"/>
            <a:headEnd/>
            <a:tailEnd/>
          </a:ln>
          <a:effectLst/>
        </p:spPr>
        <p:txBody>
          <a:bodyPr lIns="91326" tIns="45663" rIns="91326" bIns="45663" numCol="6">
            <a:spAutoFit/>
          </a:bodyPr>
          <a:lstStyle>
            <a:lvl1pPr algn="l" defTabSz="913859" rtl="0" fontAlgn="base">
              <a:lnSpc>
                <a:spcPts val="718"/>
              </a:lnSpc>
              <a:spcAft>
                <a:spcPct val="0"/>
              </a:spcAft>
              <a:buNone/>
              <a:defRPr lang="en-US" sz="800" b="1" kern="1200" smtClean="0">
                <a:solidFill>
                  <a:schemeClr val="tx1"/>
                </a:solidFill>
                <a:latin typeface="Arial" pitchFamily="34" charset="0"/>
                <a:ea typeface="+mn-ea"/>
                <a:cs typeface="Arial" pitchFamily="34" charset="0"/>
              </a:defRPr>
            </a:lvl1pPr>
            <a:lvl2pPr algn="l" defTabSz="913859" rtl="0" fontAlgn="base">
              <a:lnSpc>
                <a:spcPts val="718"/>
              </a:lnSpc>
              <a:spcAft>
                <a:spcPct val="0"/>
              </a:spcAft>
              <a:buNone/>
              <a:defRPr lang="en-US" sz="800" b="0" kern="1200" smtClean="0">
                <a:solidFill>
                  <a:schemeClr val="tx1"/>
                </a:solidFill>
                <a:latin typeface="Arial" pitchFamily="34" charset="0"/>
                <a:ea typeface="+mn-ea"/>
                <a:cs typeface="Arial" pitchFamily="34" charset="0"/>
              </a:defRPr>
            </a:lvl2pPr>
            <a:lvl3pPr algn="l" defTabSz="913859" rtl="0" fontAlgn="base">
              <a:lnSpc>
                <a:spcPts val="718"/>
              </a:lnSpc>
              <a:spcAft>
                <a:spcPct val="0"/>
              </a:spcAft>
              <a:buNone/>
              <a:defRPr lang="en-US" sz="800" b="0" kern="1200" smtClean="0">
                <a:solidFill>
                  <a:schemeClr val="tx1"/>
                </a:solidFill>
                <a:latin typeface="Arial" pitchFamily="34" charset="0"/>
                <a:ea typeface="+mn-ea"/>
                <a:cs typeface="Arial" pitchFamily="34" charset="0"/>
              </a:defRPr>
            </a:lvl3pPr>
            <a:lvl4pPr algn="l" defTabSz="913859" rtl="0" fontAlgn="base">
              <a:lnSpc>
                <a:spcPts val="718"/>
              </a:lnSpc>
              <a:spcAft>
                <a:spcPct val="0"/>
              </a:spcAft>
              <a:buNone/>
              <a:defRPr lang="en-US" sz="800" b="0" kern="1200" smtClean="0">
                <a:solidFill>
                  <a:schemeClr val="tx1"/>
                </a:solidFill>
                <a:latin typeface="Arial" pitchFamily="34" charset="0"/>
                <a:ea typeface="+mn-ea"/>
                <a:cs typeface="Arial" pitchFamily="34" charset="0"/>
              </a:defRPr>
            </a:lvl4pPr>
            <a:lvl5pPr algn="l" defTabSz="913859" rtl="0" fontAlgn="base">
              <a:lnSpc>
                <a:spcPts val="718"/>
              </a:lnSpc>
              <a:spcAft>
                <a:spcPct val="0"/>
              </a:spcAft>
              <a:buNone/>
              <a:defRPr lang="en-US" sz="800" b="0" kern="1200" dirty="0">
                <a:solidFill>
                  <a:schemeClr val="tx1"/>
                </a:solidFill>
                <a:latin typeface="Arial" pitchFamily="34" charset="0"/>
                <a:ea typeface="+mn-ea"/>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F5A5ACBA-D5F2-4165-81B1-A1E8D8AB2D9D}" type="datetime1">
              <a:rPr lang="en-US" smtClean="0"/>
              <a:pPr>
                <a:defRPr/>
              </a:pPr>
              <a:t>9/17/2019</a:t>
            </a:fld>
            <a:endParaRPr lang="en-US"/>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506" indent="0">
              <a:buNone/>
              <a:defRPr sz="1800">
                <a:solidFill>
                  <a:schemeClr val="tx1">
                    <a:tint val="75000"/>
                  </a:schemeClr>
                </a:solidFill>
              </a:defRPr>
            </a:lvl2pPr>
            <a:lvl3pPr marL="913010" indent="0">
              <a:buNone/>
              <a:defRPr sz="1600">
                <a:solidFill>
                  <a:schemeClr val="tx1">
                    <a:tint val="75000"/>
                  </a:schemeClr>
                </a:solidFill>
              </a:defRPr>
            </a:lvl3pPr>
            <a:lvl4pPr marL="1369517" indent="0">
              <a:buNone/>
              <a:defRPr sz="1400">
                <a:solidFill>
                  <a:schemeClr val="tx1">
                    <a:tint val="75000"/>
                  </a:schemeClr>
                </a:solidFill>
              </a:defRPr>
            </a:lvl4pPr>
            <a:lvl5pPr marL="1826021" indent="0">
              <a:buNone/>
              <a:defRPr sz="1400">
                <a:solidFill>
                  <a:schemeClr val="tx1">
                    <a:tint val="75000"/>
                  </a:schemeClr>
                </a:solidFill>
              </a:defRPr>
            </a:lvl5pPr>
            <a:lvl6pPr marL="2282529" indent="0">
              <a:buNone/>
              <a:defRPr sz="1400">
                <a:solidFill>
                  <a:schemeClr val="tx1">
                    <a:tint val="75000"/>
                  </a:schemeClr>
                </a:solidFill>
              </a:defRPr>
            </a:lvl6pPr>
            <a:lvl7pPr marL="2739032" indent="0">
              <a:buNone/>
              <a:defRPr sz="1400">
                <a:solidFill>
                  <a:schemeClr val="tx1">
                    <a:tint val="75000"/>
                  </a:schemeClr>
                </a:solidFill>
              </a:defRPr>
            </a:lvl7pPr>
            <a:lvl8pPr marL="3195539" indent="0">
              <a:buNone/>
              <a:defRPr sz="1400">
                <a:solidFill>
                  <a:schemeClr val="tx1">
                    <a:tint val="75000"/>
                  </a:schemeClr>
                </a:solidFill>
              </a:defRPr>
            </a:lvl8pPr>
            <a:lvl9pPr marL="365204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4A399F-8096-4569-934A-A157B8A80794}" type="datetime1">
              <a:rPr lang="en-US" smtClean="0">
                <a:solidFill>
                  <a:srgbClr val="044F91"/>
                </a:solidFill>
              </a:rPr>
              <a:pPr/>
              <a:t>9/17/2019</a:t>
            </a:fld>
            <a:endParaRPr lang="en-US" dirty="0">
              <a:solidFill>
                <a:srgbClr val="044F91"/>
              </a:solidFill>
            </a:endParaRPr>
          </a:p>
        </p:txBody>
      </p:sp>
      <p:sp>
        <p:nvSpPr>
          <p:cNvPr id="5" name="Footer Placeholder 4"/>
          <p:cNvSpPr>
            <a:spLocks noGrp="1"/>
          </p:cNvSpPr>
          <p:nvPr>
            <p:ph type="ftr" sz="quarter" idx="11"/>
          </p:nvPr>
        </p:nvSpPr>
        <p:spPr/>
        <p:txBody>
          <a:bodyPr/>
          <a:lstStyle/>
          <a:p>
            <a:endParaRPr lang="en-US" dirty="0">
              <a:solidFill>
                <a:srgbClr val="044F91"/>
              </a:solidFill>
            </a:endParaRPr>
          </a:p>
        </p:txBody>
      </p:sp>
      <p:sp>
        <p:nvSpPr>
          <p:cNvPr id="6" name="Slide Number Placeholder 5"/>
          <p:cNvSpPr>
            <a:spLocks noGrp="1"/>
          </p:cNvSpPr>
          <p:nvPr>
            <p:ph type="sldNum" sz="quarter" idx="12"/>
          </p:nvPr>
        </p:nvSpPr>
        <p:spPr/>
        <p:txBody>
          <a:bodyPr/>
          <a:lstStyle/>
          <a:p>
            <a:r>
              <a:rPr lang="en-US" dirty="0">
                <a:solidFill>
                  <a:srgbClr val="044F91"/>
                </a:solidFill>
              </a:rPr>
              <a:t>Page </a:t>
            </a:r>
            <a:fld id="{01E16EBA-0216-4FA1-BFEC-225E79399361}" type="slidenum">
              <a:rPr lang="en-US" smtClean="0">
                <a:solidFill>
                  <a:srgbClr val="044F91"/>
                </a:solidFill>
              </a:rPr>
              <a:pPr/>
              <a:t>‹#›</a:t>
            </a:fld>
            <a:endParaRPr lang="en-US" dirty="0">
              <a:solidFill>
                <a:srgbClr val="044F91"/>
              </a:solidFill>
            </a:endParaRPr>
          </a:p>
        </p:txBody>
      </p:sp>
    </p:spTree>
    <p:extLst>
      <p:ext uri="{BB962C8B-B14F-4D97-AF65-F5344CB8AC3E}">
        <p14:creationId xmlns:p14="http://schemas.microsoft.com/office/powerpoint/2010/main" val="15764592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74320" y="1952513"/>
            <a:ext cx="4222865" cy="417934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52513"/>
            <a:ext cx="4222865" cy="417934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B6B60C8-CEB1-488B-A50A-EB38037F0BF7}" type="datetime1">
              <a:rPr lang="en-US" smtClean="0">
                <a:solidFill>
                  <a:srgbClr val="044F91"/>
                </a:solidFill>
              </a:rPr>
              <a:pPr/>
              <a:t>9/17/2019</a:t>
            </a:fld>
            <a:endParaRPr lang="en-US" dirty="0">
              <a:solidFill>
                <a:srgbClr val="044F91"/>
              </a:solidFill>
            </a:endParaRPr>
          </a:p>
        </p:txBody>
      </p:sp>
      <p:sp>
        <p:nvSpPr>
          <p:cNvPr id="6" name="Footer Placeholder 5"/>
          <p:cNvSpPr>
            <a:spLocks noGrp="1"/>
          </p:cNvSpPr>
          <p:nvPr>
            <p:ph type="ftr" sz="quarter" idx="11"/>
          </p:nvPr>
        </p:nvSpPr>
        <p:spPr/>
        <p:txBody>
          <a:bodyPr/>
          <a:lstStyle/>
          <a:p>
            <a:endParaRPr lang="en-US" dirty="0">
              <a:solidFill>
                <a:srgbClr val="044F91"/>
              </a:solidFill>
            </a:endParaRPr>
          </a:p>
        </p:txBody>
      </p:sp>
      <p:sp>
        <p:nvSpPr>
          <p:cNvPr id="7" name="Slide Number Placeholder 6"/>
          <p:cNvSpPr>
            <a:spLocks noGrp="1"/>
          </p:cNvSpPr>
          <p:nvPr>
            <p:ph type="sldNum" sz="quarter" idx="12"/>
          </p:nvPr>
        </p:nvSpPr>
        <p:spPr/>
        <p:txBody>
          <a:bodyPr/>
          <a:lstStyle/>
          <a:p>
            <a:r>
              <a:rPr lang="en-US" dirty="0">
                <a:solidFill>
                  <a:srgbClr val="044F91"/>
                </a:solidFill>
              </a:rPr>
              <a:t>Page </a:t>
            </a:r>
            <a:fld id="{01E16EBA-0216-4FA1-BFEC-225E79399361}" type="slidenum">
              <a:rPr lang="en-US" smtClean="0">
                <a:solidFill>
                  <a:srgbClr val="044F91"/>
                </a:solidFill>
              </a:rPr>
              <a:pPr/>
              <a:t>‹#›</a:t>
            </a:fld>
            <a:endParaRPr lang="en-US" dirty="0">
              <a:solidFill>
                <a:srgbClr val="044F91"/>
              </a:solidFill>
            </a:endParaRPr>
          </a:p>
        </p:txBody>
      </p:sp>
    </p:spTree>
    <p:extLst>
      <p:ext uri="{BB962C8B-B14F-4D97-AF65-F5344CB8AC3E}">
        <p14:creationId xmlns:p14="http://schemas.microsoft.com/office/powerpoint/2010/main" val="2654132907"/>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MAPS">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anchor="t" anchorCtr="0">
            <a:noAutofit/>
          </a:bodyPr>
          <a:lstStyle>
            <a:lvl1pPr>
              <a:defRPr>
                <a:latin typeface="Arial" pitchFamily="34" charset="0"/>
                <a:cs typeface="Arial" pitchFamily="34" charset="0"/>
              </a:defRPr>
            </a:lvl1pPr>
          </a:lstStyle>
          <a:p>
            <a:r>
              <a:rPr lang="en-US"/>
              <a:t>Click to edit Master title style</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C843FF2E-697D-413E-AA4F-498A62DA7D8B}" type="datetime1">
              <a:rPr lang="en-US" smtClean="0"/>
              <a:pPr>
                <a:defRPr/>
              </a:pPr>
              <a:t>9/17/2019</a:t>
            </a:fld>
            <a:endParaRPr lang="en-US"/>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a:t>Page </a:t>
            </a:r>
            <a:fld id="{01E16EBA-0216-4FA1-BFEC-225E79399361}" type="slidenum">
              <a:rPr lang="en-US" smtClean="0"/>
              <a:pPr/>
              <a:t>‹#›</a:t>
            </a:fld>
            <a:endParaRPr lang="en-US" dirty="0"/>
          </a:p>
        </p:txBody>
      </p:sp>
      <p:sp>
        <p:nvSpPr>
          <p:cNvPr id="7" name="Content Placeholder 2"/>
          <p:cNvSpPr>
            <a:spLocks noGrp="1"/>
          </p:cNvSpPr>
          <p:nvPr>
            <p:ph idx="1"/>
          </p:nvPr>
        </p:nvSpPr>
        <p:spPr>
          <a:xfrm>
            <a:off x="274320" y="2081605"/>
            <a:ext cx="8321040" cy="754002"/>
          </a:xfrm>
          <a:noFill/>
          <a:ln w="9525">
            <a:noFill/>
            <a:miter lim="800000"/>
            <a:headEnd/>
            <a:tailEnd/>
          </a:ln>
          <a:effectLst/>
        </p:spPr>
        <p:txBody>
          <a:bodyPr wrap="square" lIns="91326" tIns="45663" rIns="91326" bIns="45663" numCol="6">
            <a:spAutoFit/>
          </a:bodyPr>
          <a:lstStyle>
            <a:lvl1pPr algn="l" defTabSz="913859" rtl="0" eaLnBrk="1" fontAlgn="base" hangingPunct="1">
              <a:lnSpc>
                <a:spcPts val="718"/>
              </a:lnSpc>
              <a:spcBef>
                <a:spcPct val="25000"/>
              </a:spcBef>
              <a:spcAft>
                <a:spcPct val="0"/>
              </a:spcAft>
              <a:buNone/>
              <a:defRPr lang="en-US" sz="800" b="1" kern="1200" dirty="0" smtClean="0">
                <a:solidFill>
                  <a:schemeClr val="tx1"/>
                </a:solidFill>
                <a:latin typeface="Arial" pitchFamily="34" charset="0"/>
                <a:ea typeface="+mn-ea"/>
                <a:cs typeface="Arial" pitchFamily="34" charset="0"/>
              </a:defRPr>
            </a:lvl1pPr>
            <a:lvl2pPr algn="l" defTabSz="913859" rtl="0" eaLnBrk="1" fontAlgn="base" hangingPunct="1">
              <a:lnSpc>
                <a:spcPts val="718"/>
              </a:lnSpc>
              <a:spcBef>
                <a:spcPct val="25000"/>
              </a:spcBef>
              <a:spcAft>
                <a:spcPct val="0"/>
              </a:spcAft>
              <a:buNone/>
              <a:defRPr lang="en-US" sz="800" b="0" kern="1200" dirty="0" smtClean="0">
                <a:solidFill>
                  <a:schemeClr val="tx1"/>
                </a:solidFill>
                <a:latin typeface="Arial" pitchFamily="34" charset="0"/>
                <a:ea typeface="+mn-ea"/>
                <a:cs typeface="Arial" pitchFamily="34" charset="0"/>
              </a:defRPr>
            </a:lvl2pPr>
            <a:lvl3pPr marL="1082408" algn="l" defTabSz="913859" rtl="0" eaLnBrk="1" fontAlgn="base" hangingPunct="1">
              <a:lnSpc>
                <a:spcPts val="718"/>
              </a:lnSpc>
              <a:spcBef>
                <a:spcPct val="25000"/>
              </a:spcBef>
              <a:spcAft>
                <a:spcPct val="0"/>
              </a:spcAft>
              <a:buNone/>
              <a:defRPr lang="en-US" sz="800" b="0" kern="1200" dirty="0" smtClean="0">
                <a:solidFill>
                  <a:schemeClr val="tx1"/>
                </a:solidFill>
                <a:latin typeface="Arial" pitchFamily="34" charset="0"/>
                <a:ea typeface="+mn-ea"/>
                <a:cs typeface="Arial" pitchFamily="34" charset="0"/>
              </a:defRPr>
            </a:lvl3pPr>
            <a:lvl4pPr marL="1426812" algn="l" defTabSz="913859" rtl="0" eaLnBrk="1" fontAlgn="base" hangingPunct="1">
              <a:lnSpc>
                <a:spcPts val="718"/>
              </a:lnSpc>
              <a:spcBef>
                <a:spcPts val="145"/>
              </a:spcBef>
              <a:spcAft>
                <a:spcPct val="0"/>
              </a:spcAft>
              <a:buNone/>
              <a:defRPr lang="en-US" sz="800" b="0" kern="1200" dirty="0" smtClean="0">
                <a:solidFill>
                  <a:schemeClr val="tx1"/>
                </a:solidFill>
                <a:latin typeface="Arial" pitchFamily="34" charset="0"/>
                <a:ea typeface="+mn-ea"/>
                <a:cs typeface="Arial" pitchFamily="34" charset="0"/>
              </a:defRPr>
            </a:lvl4pPr>
            <a:lvl5pPr marL="1771215" algn="l" defTabSz="913859" rtl="0" eaLnBrk="1" fontAlgn="base" hangingPunct="1">
              <a:lnSpc>
                <a:spcPts val="718"/>
              </a:lnSpc>
              <a:spcBef>
                <a:spcPts val="145"/>
              </a:spcBef>
              <a:spcAft>
                <a:spcPct val="0"/>
              </a:spcAft>
              <a:buNone/>
              <a:defRPr lang="en-US" sz="800" b="0" kern="1200" dirty="0">
                <a:solidFill>
                  <a:schemeClr val="tx1"/>
                </a:solidFill>
                <a:latin typeface="Arial" pitchFamily="34" charset="0"/>
                <a:ea typeface="+mn-ea"/>
                <a:cs typeface="Arial" pitchFamily="34" charset="0"/>
              </a:defRPr>
            </a:lvl5pPr>
          </a:lstStyle>
          <a:p>
            <a:pPr marL="286149" lvl="0" indent="-286149" algn="l" defTabSz="913859" rtl="0" eaLnBrk="1" fontAlgn="base" hangingPunct="1">
              <a:lnSpc>
                <a:spcPts val="718"/>
              </a:lnSpc>
              <a:spcBef>
                <a:spcPct val="25000"/>
              </a:spcBef>
              <a:spcAft>
                <a:spcPct val="0"/>
              </a:spcAft>
              <a:buNone/>
            </a:pPr>
            <a:r>
              <a:rPr lang="en-US"/>
              <a:t>Click to edit Master text styles</a:t>
            </a:r>
          </a:p>
          <a:p>
            <a:pPr marL="286149" lvl="1" indent="-286149" algn="l" defTabSz="913859" rtl="0" eaLnBrk="1" fontAlgn="base" hangingPunct="1">
              <a:lnSpc>
                <a:spcPts val="718"/>
              </a:lnSpc>
              <a:spcBef>
                <a:spcPct val="25000"/>
              </a:spcBef>
              <a:spcAft>
                <a:spcPct val="0"/>
              </a:spcAft>
              <a:buNone/>
            </a:pPr>
            <a:r>
              <a:rPr lang="en-US"/>
              <a:t>Second level</a:t>
            </a:r>
          </a:p>
          <a:p>
            <a:pPr marL="286149" lvl="2" indent="-286149" algn="l" defTabSz="913859" rtl="0" eaLnBrk="1" fontAlgn="base" hangingPunct="1">
              <a:lnSpc>
                <a:spcPts val="718"/>
              </a:lnSpc>
              <a:spcBef>
                <a:spcPct val="25000"/>
              </a:spcBef>
              <a:spcAft>
                <a:spcPct val="0"/>
              </a:spcAft>
              <a:buNone/>
            </a:pPr>
            <a:r>
              <a:rPr lang="en-US"/>
              <a:t>Third level</a:t>
            </a:r>
          </a:p>
          <a:p>
            <a:pPr marL="286149" lvl="3" indent="-286149" algn="l" defTabSz="913859" rtl="0" eaLnBrk="1" fontAlgn="base" hangingPunct="1">
              <a:lnSpc>
                <a:spcPts val="718"/>
              </a:lnSpc>
              <a:spcBef>
                <a:spcPct val="25000"/>
              </a:spcBef>
              <a:spcAft>
                <a:spcPct val="0"/>
              </a:spcAft>
              <a:buNone/>
            </a:pPr>
            <a:r>
              <a:rPr lang="en-US"/>
              <a:t>Fourth level</a:t>
            </a:r>
          </a:p>
          <a:p>
            <a:pPr marL="286149" lvl="4" indent="-286149" algn="l" defTabSz="913859" rtl="0" eaLnBrk="1" fontAlgn="base" hangingPunct="1">
              <a:lnSpc>
                <a:spcPts val="718"/>
              </a:lnSpc>
              <a:spcBef>
                <a:spcPct val="25000"/>
              </a:spcBef>
              <a:spcAft>
                <a:spcPct val="0"/>
              </a:spcAft>
              <a:buNone/>
            </a:pPr>
            <a:r>
              <a:rPr lang="en-US"/>
              <a:t>Fifth level</a:t>
            </a:r>
            <a:endParaRPr lang="en-US" dirty="0"/>
          </a:p>
        </p:txBody>
      </p:sp>
    </p:spTree>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346364" y="2353235"/>
            <a:ext cx="8458200" cy="1461939"/>
          </a:xfrm>
          <a:noFill/>
          <a:ln w="9525">
            <a:noFill/>
            <a:miter lim="800000"/>
            <a:headEnd/>
            <a:tailEnd/>
          </a:ln>
          <a:effectLst/>
        </p:spPr>
        <p:txBody>
          <a:bodyPr lIns="0" tIns="0" rIns="0" bIns="0">
            <a:spAutoFit/>
          </a:bodyPr>
          <a:lstStyle>
            <a:lvl1pPr algn="l" rtl="0" eaLnBrk="0" fontAlgn="base" hangingPunct="0">
              <a:lnSpc>
                <a:spcPct val="95000"/>
              </a:lnSpc>
              <a:spcBef>
                <a:spcPct val="0"/>
              </a:spcBef>
              <a:spcAft>
                <a:spcPct val="0"/>
              </a:spcAft>
              <a:buFont typeface="Arial" pitchFamily="34" charset="0"/>
              <a:buNone/>
              <a:defRPr lang="en-US" sz="2000" b="1" kern="1200" smtClean="0">
                <a:solidFill>
                  <a:srgbClr val="000000"/>
                </a:solidFill>
                <a:latin typeface="Arial" pitchFamily="34" charset="0"/>
                <a:ea typeface="+mn-ea"/>
                <a:cs typeface="Arial" pitchFamily="34" charset="0"/>
              </a:defRPr>
            </a:lvl1pPr>
            <a:lvl2pPr algn="l" rtl="0" eaLnBrk="0" fontAlgn="base" hangingPunct="0">
              <a:lnSpc>
                <a:spcPct val="95000"/>
              </a:lnSpc>
              <a:spcBef>
                <a:spcPct val="0"/>
              </a:spcBef>
              <a:spcAft>
                <a:spcPct val="0"/>
              </a:spcAft>
              <a:buFont typeface="Arial" pitchFamily="34" charset="0"/>
              <a:buNone/>
              <a:defRPr lang="en-US" sz="2000" b="1" kern="1200" smtClean="0">
                <a:solidFill>
                  <a:srgbClr val="000000"/>
                </a:solidFill>
                <a:latin typeface="Arial" pitchFamily="34" charset="0"/>
                <a:ea typeface="+mn-ea"/>
                <a:cs typeface="Arial" pitchFamily="34" charset="0"/>
              </a:defRPr>
            </a:lvl2pPr>
            <a:lvl3pPr algn="l" rtl="0" eaLnBrk="0" fontAlgn="base" hangingPunct="0">
              <a:lnSpc>
                <a:spcPct val="95000"/>
              </a:lnSpc>
              <a:spcBef>
                <a:spcPct val="0"/>
              </a:spcBef>
              <a:spcAft>
                <a:spcPct val="0"/>
              </a:spcAft>
              <a:buNone/>
              <a:defRPr lang="en-US" sz="2000" b="1" kern="1200" smtClean="0">
                <a:solidFill>
                  <a:srgbClr val="000000"/>
                </a:solidFill>
                <a:latin typeface="Arial" pitchFamily="34" charset="0"/>
                <a:ea typeface="+mn-ea"/>
                <a:cs typeface="Arial" pitchFamily="34" charset="0"/>
              </a:defRPr>
            </a:lvl3pPr>
            <a:lvl4pPr algn="l" rtl="0" eaLnBrk="0" fontAlgn="base" hangingPunct="0">
              <a:lnSpc>
                <a:spcPct val="95000"/>
              </a:lnSpc>
              <a:spcBef>
                <a:spcPct val="0"/>
              </a:spcBef>
              <a:spcAft>
                <a:spcPct val="0"/>
              </a:spcAft>
              <a:buNone/>
              <a:defRPr lang="en-US" sz="2000" b="1" kern="1200" smtClean="0">
                <a:solidFill>
                  <a:srgbClr val="000000"/>
                </a:solidFill>
                <a:latin typeface="Arial" pitchFamily="34" charset="0"/>
                <a:ea typeface="+mn-ea"/>
                <a:cs typeface="Arial" pitchFamily="34" charset="0"/>
              </a:defRPr>
            </a:lvl4pPr>
            <a:lvl5pPr algn="l" rtl="0" eaLnBrk="0" fontAlgn="base" hangingPunct="0">
              <a:lnSpc>
                <a:spcPct val="95000"/>
              </a:lnSpc>
              <a:spcBef>
                <a:spcPct val="0"/>
              </a:spcBef>
              <a:spcAft>
                <a:spcPct val="0"/>
              </a:spcAft>
              <a:buNone/>
              <a:defRPr lang="en-US" sz="2000" b="1" kern="1200" dirty="0">
                <a:solidFill>
                  <a:srgbClr val="000000"/>
                </a:solidFill>
                <a:latin typeface="Arial" pitchFamily="34" charset="0"/>
                <a:ea typeface="+mn-ea"/>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Line 38"/>
          <p:cNvSpPr>
            <a:spLocks noChangeShapeType="1"/>
          </p:cNvSpPr>
          <p:nvPr userDrawn="1"/>
        </p:nvSpPr>
        <p:spPr bwMode="auto">
          <a:xfrm>
            <a:off x="299258" y="2017059"/>
            <a:ext cx="8520545" cy="0"/>
          </a:xfrm>
          <a:prstGeom prst="line">
            <a:avLst/>
          </a:prstGeom>
          <a:noFill/>
          <a:ln w="19050">
            <a:solidFill>
              <a:schemeClr val="tx1"/>
            </a:solidFill>
            <a:round/>
            <a:headEnd/>
            <a:tailEnd/>
          </a:ln>
          <a:effectLst/>
        </p:spPr>
        <p:txBody>
          <a:bodyPr wrap="none" lIns="101798" tIns="50899" rIns="101798" bIns="50899" anchor="ctr"/>
          <a:lstStyle/>
          <a:p>
            <a:pPr>
              <a:defRPr/>
            </a:pPr>
            <a:endParaRPr lang="en-US">
              <a:latin typeface="Arial" pitchFamily="34" charset="0"/>
              <a:cs typeface="Arial" pitchFamily="34" charset="0"/>
            </a:endParaRPr>
          </a:p>
        </p:txBody>
      </p:sp>
      <p:sp>
        <p:nvSpPr>
          <p:cNvPr id="11" name="Date Placeholder 3"/>
          <p:cNvSpPr>
            <a:spLocks noGrp="1"/>
          </p:cNvSpPr>
          <p:nvPr>
            <p:ph type="dt" sz="half" idx="10"/>
          </p:nvPr>
        </p:nvSpPr>
        <p:spPr>
          <a:xfrm>
            <a:off x="307571" y="6406181"/>
            <a:ext cx="1870364" cy="306593"/>
          </a:xfrm>
        </p:spPr>
        <p:txBody>
          <a:bodyPr/>
          <a:lstStyle/>
          <a:p>
            <a:fld id="{9E35D973-2E2C-4B85-AE46-7F5F5DD5F34B}" type="datetime1">
              <a:rPr lang="en-US" smtClean="0"/>
              <a:pPr/>
              <a:t>9/17/2019</a:t>
            </a:fld>
            <a:endParaRPr lang="en-US"/>
          </a:p>
        </p:txBody>
      </p:sp>
      <p:sp>
        <p:nvSpPr>
          <p:cNvPr id="12" name="Footer Placeholder 4"/>
          <p:cNvSpPr>
            <a:spLocks noGrp="1"/>
          </p:cNvSpPr>
          <p:nvPr>
            <p:ph type="ftr" sz="quarter" idx="11"/>
          </p:nvPr>
        </p:nvSpPr>
        <p:spPr>
          <a:xfrm>
            <a:off x="3124200" y="6406182"/>
            <a:ext cx="2895600" cy="314661"/>
          </a:xfrm>
        </p:spPr>
        <p:txBody>
          <a:bodyPr/>
          <a:lstStyle/>
          <a:p>
            <a:endParaRPr lang="en-US"/>
          </a:p>
        </p:txBody>
      </p:sp>
      <p:sp>
        <p:nvSpPr>
          <p:cNvPr id="13" name="Slide Number Placeholder 5"/>
          <p:cNvSpPr>
            <a:spLocks noGrp="1"/>
          </p:cNvSpPr>
          <p:nvPr>
            <p:ph type="sldNum" sz="quarter" idx="12"/>
          </p:nvPr>
        </p:nvSpPr>
        <p:spPr>
          <a:xfrm>
            <a:off x="6691745" y="6406182"/>
            <a:ext cx="2133600" cy="314661"/>
          </a:xfrm>
        </p:spPr>
        <p:txBody>
          <a:body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7571" y="1048873"/>
            <a:ext cx="8520545" cy="1621715"/>
          </a:xfrm>
        </p:spPr>
        <p:txBody>
          <a:bodyPr>
            <a:normAutofit/>
          </a:bodyPr>
          <a:lstStyle>
            <a:lvl1pPr algn="ctr">
              <a:defRPr sz="4000"/>
            </a:lvl1pPr>
          </a:lstStyle>
          <a:p>
            <a:r>
              <a:rPr lang="en-US"/>
              <a:t>Click to edit Master title style</a:t>
            </a:r>
            <a:endParaRPr lang="en-US" dirty="0"/>
          </a:p>
        </p:txBody>
      </p:sp>
      <p:sp>
        <p:nvSpPr>
          <p:cNvPr id="3" name="Subtitle 2"/>
          <p:cNvSpPr>
            <a:spLocks noGrp="1"/>
          </p:cNvSpPr>
          <p:nvPr>
            <p:ph type="subTitle" idx="1"/>
          </p:nvPr>
        </p:nvSpPr>
        <p:spPr>
          <a:xfrm>
            <a:off x="307571" y="2969110"/>
            <a:ext cx="8520545" cy="2630245"/>
          </a:xfrm>
        </p:spPr>
        <p:txBody>
          <a:bodyPr anchor="ctr" anchorCtr="0">
            <a:normAutofit/>
          </a:bodyPr>
          <a:lstStyle>
            <a:lvl1pPr marL="0" indent="0" algn="ctr">
              <a:buNone/>
              <a:defRPr sz="2800" b="1">
                <a:solidFill>
                  <a:srgbClr val="000000"/>
                </a:solidFill>
              </a:defRPr>
            </a:lvl1pPr>
            <a:lvl2pPr marL="456774" indent="0" algn="ctr">
              <a:buNone/>
              <a:defRPr>
                <a:solidFill>
                  <a:schemeClr val="tx1">
                    <a:tint val="75000"/>
                  </a:schemeClr>
                </a:solidFill>
              </a:defRPr>
            </a:lvl2pPr>
            <a:lvl3pPr marL="913544" indent="0" algn="ctr">
              <a:buNone/>
              <a:defRPr>
                <a:solidFill>
                  <a:schemeClr val="tx1">
                    <a:tint val="75000"/>
                  </a:schemeClr>
                </a:solidFill>
              </a:defRPr>
            </a:lvl3pPr>
            <a:lvl4pPr marL="1370319" indent="0" algn="ctr">
              <a:buNone/>
              <a:defRPr>
                <a:solidFill>
                  <a:schemeClr val="tx1">
                    <a:tint val="75000"/>
                  </a:schemeClr>
                </a:solidFill>
              </a:defRPr>
            </a:lvl4pPr>
            <a:lvl5pPr marL="1827089" indent="0" algn="ctr">
              <a:buNone/>
              <a:defRPr>
                <a:solidFill>
                  <a:schemeClr val="tx1">
                    <a:tint val="75000"/>
                  </a:schemeClr>
                </a:solidFill>
              </a:defRPr>
            </a:lvl5pPr>
            <a:lvl6pPr marL="2283864" indent="0" algn="ctr">
              <a:buNone/>
              <a:defRPr>
                <a:solidFill>
                  <a:schemeClr val="tx1">
                    <a:tint val="75000"/>
                  </a:schemeClr>
                </a:solidFill>
              </a:defRPr>
            </a:lvl6pPr>
            <a:lvl7pPr marL="2740634" indent="0" algn="ctr">
              <a:buNone/>
              <a:defRPr>
                <a:solidFill>
                  <a:schemeClr val="tx1">
                    <a:tint val="75000"/>
                  </a:schemeClr>
                </a:solidFill>
              </a:defRPr>
            </a:lvl7pPr>
            <a:lvl8pPr marL="3197408" indent="0" algn="ctr">
              <a:buNone/>
              <a:defRPr>
                <a:solidFill>
                  <a:schemeClr val="tx1">
                    <a:tint val="75000"/>
                  </a:schemeClr>
                </a:solidFill>
              </a:defRPr>
            </a:lvl8pPr>
            <a:lvl9pPr marL="3654179"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B6DC0C7-CB73-4FAD-99B3-790D9362AEE2}" type="datetime1">
              <a:rPr lang="en-US" smtClean="0"/>
              <a:pPr/>
              <a:t>9/17/2019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cxnSp>
        <p:nvCxnSpPr>
          <p:cNvPr id="8" name="Straight Connector 7"/>
          <p:cNvCxnSpPr/>
          <p:nvPr userDrawn="1"/>
        </p:nvCxnSpPr>
        <p:spPr>
          <a:xfrm>
            <a:off x="307571" y="2799678"/>
            <a:ext cx="8520545"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299258" y="5865607"/>
            <a:ext cx="8520545" cy="459889"/>
          </a:xfrm>
          <a:prstGeom prst="rect">
            <a:avLst/>
          </a:prstGeom>
          <a:noFill/>
        </p:spPr>
        <p:txBody>
          <a:bodyPr wrap="square" lIns="0" tIns="0" rIns="0" bIns="0" rtlCol="0">
            <a:noAutofit/>
          </a:bodyPr>
          <a:lstStyle/>
          <a:p>
            <a:pPr algn="ctr"/>
            <a:r>
              <a:rPr lang="en-US" sz="1500" b="1" dirty="0">
                <a:solidFill>
                  <a:srgbClr val="000000"/>
                </a:solidFill>
                <a:latin typeface="Arial" pitchFamily="34" charset="0"/>
                <a:cs typeface="Arial" pitchFamily="34" charset="0"/>
              </a:rPr>
              <a:t>THIS PRELIMINARY WORK OF GAO IS SUBJECT TO REVISION AND SHOULD NOT BE REPRODUCED OR DISTRIBUTED. SOME GRAPHICS MAY BE ENTITLED TO COPYRIGHT. </a:t>
            </a:r>
          </a:p>
        </p:txBody>
      </p:sp>
      <p:cxnSp>
        <p:nvCxnSpPr>
          <p:cNvPr id="10" name="Straight Connector 9"/>
          <p:cNvCxnSpPr/>
          <p:nvPr userDrawn="1"/>
        </p:nvCxnSpPr>
        <p:spPr>
          <a:xfrm>
            <a:off x="299258" y="5792993"/>
            <a:ext cx="8520545"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5pPr marL="1767932" indent="-226331" algn="l" rtl="0" eaLnBrk="1" fontAlgn="base" hangingPunct="1">
              <a:lnSpc>
                <a:spcPct val="85000"/>
              </a:lnSpc>
              <a:spcBef>
                <a:spcPct val="15000"/>
              </a:spcBef>
              <a:spcAft>
                <a:spcPct val="0"/>
              </a:spcAft>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5B9A24-0F2A-4CCC-8CFC-441D12AC0866}" type="datetime1">
              <a:rPr lang="en-US" smtClean="0"/>
              <a:pPr/>
              <a:t>9/17/2019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
        <p:nvSpPr>
          <p:cNvPr id="7" name="Line 38"/>
          <p:cNvSpPr>
            <a:spLocks noChangeShapeType="1"/>
          </p:cNvSpPr>
          <p:nvPr userDrawn="1"/>
        </p:nvSpPr>
        <p:spPr bwMode="auto">
          <a:xfrm>
            <a:off x="301627" y="2019860"/>
            <a:ext cx="8520545" cy="0"/>
          </a:xfrm>
          <a:prstGeom prst="line">
            <a:avLst/>
          </a:prstGeom>
          <a:noFill/>
          <a:ln w="19050">
            <a:solidFill>
              <a:srgbClr val="000000"/>
            </a:solidFill>
            <a:round/>
            <a:headEnd/>
            <a:tailEnd/>
          </a:ln>
          <a:effectLst/>
        </p:spPr>
        <p:txBody>
          <a:bodyPr wrap="none" lIns="91354" tIns="45678" rIns="91354" bIns="45678" anchor="ctr"/>
          <a:lstStyle/>
          <a:p>
            <a:pPr>
              <a:defRPr/>
            </a:pPr>
            <a:endParaRPr lang="en-US">
              <a:latin typeface="Arial" pitchFamily="34" charset="0"/>
              <a:cs typeface="Arial" pitchFamily="34" charset="0"/>
            </a:endParaRPr>
          </a:p>
        </p:txBody>
      </p:sp>
    </p:spTree>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774" indent="0">
              <a:buNone/>
              <a:defRPr sz="1800">
                <a:solidFill>
                  <a:schemeClr val="tx1">
                    <a:tint val="75000"/>
                  </a:schemeClr>
                </a:solidFill>
              </a:defRPr>
            </a:lvl2pPr>
            <a:lvl3pPr marL="913544" indent="0">
              <a:buNone/>
              <a:defRPr sz="1600">
                <a:solidFill>
                  <a:schemeClr val="tx1">
                    <a:tint val="75000"/>
                  </a:schemeClr>
                </a:solidFill>
              </a:defRPr>
            </a:lvl3pPr>
            <a:lvl4pPr marL="1370319" indent="0">
              <a:buNone/>
              <a:defRPr sz="1400">
                <a:solidFill>
                  <a:schemeClr val="tx1">
                    <a:tint val="75000"/>
                  </a:schemeClr>
                </a:solidFill>
              </a:defRPr>
            </a:lvl4pPr>
            <a:lvl5pPr marL="1827089" indent="0">
              <a:buNone/>
              <a:defRPr sz="1400">
                <a:solidFill>
                  <a:schemeClr val="tx1">
                    <a:tint val="75000"/>
                  </a:schemeClr>
                </a:solidFill>
              </a:defRPr>
            </a:lvl5pPr>
            <a:lvl6pPr marL="2283864" indent="0">
              <a:buNone/>
              <a:defRPr sz="1400">
                <a:solidFill>
                  <a:schemeClr val="tx1">
                    <a:tint val="75000"/>
                  </a:schemeClr>
                </a:solidFill>
              </a:defRPr>
            </a:lvl6pPr>
            <a:lvl7pPr marL="2740634" indent="0">
              <a:buNone/>
              <a:defRPr sz="1400">
                <a:solidFill>
                  <a:schemeClr val="tx1">
                    <a:tint val="75000"/>
                  </a:schemeClr>
                </a:solidFill>
              </a:defRPr>
            </a:lvl7pPr>
            <a:lvl8pPr marL="3197408" indent="0">
              <a:buNone/>
              <a:defRPr sz="1400">
                <a:solidFill>
                  <a:schemeClr val="tx1">
                    <a:tint val="75000"/>
                  </a:schemeClr>
                </a:solidFill>
              </a:defRPr>
            </a:lvl8pPr>
            <a:lvl9pPr marL="365417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D6611B-7D61-44FD-B8C9-CFF3ACA997E3}" type="datetime1">
              <a:rPr lang="en-US" smtClean="0"/>
              <a:pPr/>
              <a:t>9/17/2019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74320" y="1952513"/>
            <a:ext cx="4222865" cy="417934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952513"/>
            <a:ext cx="4222865" cy="417934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AFFA176-225F-4B07-9B7F-9561F23B148F}" type="datetime1">
              <a:rPr lang="en-US" smtClean="0"/>
              <a:pPr/>
              <a:t>9/17/2019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5641" y="2081605"/>
            <a:ext cx="4040188" cy="639762"/>
          </a:xfrm>
        </p:spPr>
        <p:txBody>
          <a:bodyPr anchor="b"/>
          <a:lstStyle>
            <a:lvl1pPr marL="0" indent="0">
              <a:buNone/>
              <a:defRPr sz="2400" b="1"/>
            </a:lvl1pPr>
            <a:lvl2pPr marL="456774" indent="0">
              <a:buNone/>
              <a:defRPr sz="2000" b="1"/>
            </a:lvl2pPr>
            <a:lvl3pPr marL="913544" indent="0">
              <a:buNone/>
              <a:defRPr sz="1800" b="1"/>
            </a:lvl3pPr>
            <a:lvl4pPr marL="1370319" indent="0">
              <a:buNone/>
              <a:defRPr sz="1600" b="1"/>
            </a:lvl4pPr>
            <a:lvl5pPr marL="1827089" indent="0">
              <a:buNone/>
              <a:defRPr sz="1600" b="1"/>
            </a:lvl5pPr>
            <a:lvl6pPr marL="2283864" indent="0">
              <a:buNone/>
              <a:defRPr sz="1600" b="1"/>
            </a:lvl6pPr>
            <a:lvl7pPr marL="2740634" indent="0">
              <a:buNone/>
              <a:defRPr sz="1600" b="1"/>
            </a:lvl7pPr>
            <a:lvl8pPr marL="3197408" indent="0">
              <a:buNone/>
              <a:defRPr sz="1600" b="1"/>
            </a:lvl8pPr>
            <a:lvl9pPr marL="365417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759337"/>
            <a:ext cx="4040188" cy="33725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33" y="2081605"/>
            <a:ext cx="4041775" cy="639762"/>
          </a:xfrm>
        </p:spPr>
        <p:txBody>
          <a:bodyPr anchor="b"/>
          <a:lstStyle>
            <a:lvl1pPr marL="0" indent="0">
              <a:buNone/>
              <a:defRPr sz="2400" b="1"/>
            </a:lvl1pPr>
            <a:lvl2pPr marL="456774" indent="0">
              <a:buNone/>
              <a:defRPr sz="2000" b="1"/>
            </a:lvl2pPr>
            <a:lvl3pPr marL="913544" indent="0">
              <a:buNone/>
              <a:defRPr sz="1800" b="1"/>
            </a:lvl3pPr>
            <a:lvl4pPr marL="1370319" indent="0">
              <a:buNone/>
              <a:defRPr sz="1600" b="1"/>
            </a:lvl4pPr>
            <a:lvl5pPr marL="1827089" indent="0">
              <a:buNone/>
              <a:defRPr sz="1600" b="1"/>
            </a:lvl5pPr>
            <a:lvl6pPr marL="2283864" indent="0">
              <a:buNone/>
              <a:defRPr sz="1600" b="1"/>
            </a:lvl6pPr>
            <a:lvl7pPr marL="2740634" indent="0">
              <a:buNone/>
              <a:defRPr sz="1600" b="1"/>
            </a:lvl7pPr>
            <a:lvl8pPr marL="3197408" indent="0">
              <a:buNone/>
              <a:defRPr sz="1600" b="1"/>
            </a:lvl8pPr>
            <a:lvl9pPr marL="365417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759337"/>
            <a:ext cx="4041775" cy="33725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D468908-781E-4EDC-83E6-176B40AC7E4A}" type="datetime1">
              <a:rPr lang="en-US" smtClean="0"/>
              <a:pPr/>
              <a:t>9/17/2019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210CD5-FE79-4F81-BB3D-DC067502B3AF}" type="datetime1">
              <a:rPr lang="en-US" smtClean="0"/>
              <a:pPr/>
              <a:t>9/17/2019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DF928E-FA80-495C-8517-60BBDAFE33AF}" type="datetime1">
              <a:rPr lang="en-US" smtClean="0"/>
              <a:pPr/>
              <a:t>9/17/2019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
        <p:nvSpPr>
          <p:cNvPr id="5" name="Title 1"/>
          <p:cNvSpPr>
            <a:spLocks noGrp="1"/>
          </p:cNvSpPr>
          <p:nvPr>
            <p:ph type="title"/>
          </p:nvPr>
        </p:nvSpPr>
        <p:spPr>
          <a:xfrm>
            <a:off x="299258" y="992395"/>
            <a:ext cx="8520545" cy="911711"/>
          </a:xfrm>
        </p:spPr>
        <p:txBody>
          <a:bodyPr/>
          <a:lstStyle/>
          <a:p>
            <a:r>
              <a:rPr lang="en-US"/>
              <a:t>Click to edit Master title style</a:t>
            </a:r>
          </a:p>
        </p:txBody>
      </p:sp>
      <p:sp>
        <p:nvSpPr>
          <p:cNvPr id="6" name="Content Placeholder 2"/>
          <p:cNvSpPr>
            <a:spLocks noGrp="1"/>
          </p:cNvSpPr>
          <p:nvPr>
            <p:ph idx="1"/>
          </p:nvPr>
        </p:nvSpPr>
        <p:spPr>
          <a:xfrm>
            <a:off x="299258" y="2097741"/>
            <a:ext cx="8520545" cy="42277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txBox="1">
            <a:spLocks/>
          </p:cNvSpPr>
          <p:nvPr userDrawn="1"/>
        </p:nvSpPr>
        <p:spPr>
          <a:xfrm>
            <a:off x="307571" y="6406181"/>
            <a:ext cx="1870364" cy="306593"/>
          </a:xfrm>
          <a:prstGeom prst="rect">
            <a:avLst/>
          </a:prstGeom>
        </p:spPr>
        <p:txBody>
          <a:bodyPr vert="horz" lIns="91354" tIns="45678" rIns="91354" bIns="45678" rtlCol="0" anchor="ctr"/>
          <a:lstStyle/>
          <a:p>
            <a:pPr marL="0" marR="0" lvl="0" indent="0" algn="l" defTabSz="913544" rtl="0" eaLnBrk="1" fontAlgn="auto" latinLnBrk="0" hangingPunct="1">
              <a:lnSpc>
                <a:spcPct val="100000"/>
              </a:lnSpc>
              <a:spcBef>
                <a:spcPts val="0"/>
              </a:spcBef>
              <a:spcAft>
                <a:spcPts val="0"/>
              </a:spcAft>
              <a:buClrTx/>
              <a:buSzTx/>
              <a:buFontTx/>
              <a:buNone/>
              <a:tabLst/>
              <a:defRPr/>
            </a:pPr>
            <a:fld id="{B6CAB80B-39B1-40A9-9D70-E337B97384B5}" type="datetimeFigureOut">
              <a:rPr kumimoji="0" lang="en-US" sz="14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l" defTabSz="913544" rtl="0" eaLnBrk="1" fontAlgn="auto" latinLnBrk="0" hangingPunct="1">
                <a:lnSpc>
                  <a:spcPct val="100000"/>
                </a:lnSpc>
                <a:spcBef>
                  <a:spcPts val="0"/>
                </a:spcBef>
                <a:spcAft>
                  <a:spcPts val="0"/>
                </a:spcAft>
                <a:buClrTx/>
                <a:buSzTx/>
                <a:buFontTx/>
                <a:buNone/>
                <a:tabLst/>
                <a:defRPr/>
              </a:pPr>
              <a:t>9/17/2019</a:t>
            </a:fld>
            <a:endParaRPr kumimoji="0" lang="en-US" sz="1400" b="0" i="0" u="none" strike="noStrike" kern="1200" cap="none" spc="0" normalizeH="0" baseline="0" noProof="0">
              <a:ln>
                <a:noFill/>
              </a:ln>
              <a:solidFill>
                <a:schemeClr val="tx1"/>
              </a:solidFill>
              <a:effectLst/>
              <a:uLnTx/>
              <a:uFillTx/>
              <a:latin typeface="Arial" pitchFamily="34" charset="0"/>
              <a:ea typeface="+mn-ea"/>
              <a:cs typeface="Arial" pitchFamily="34" charset="0"/>
            </a:endParaRPr>
          </a:p>
        </p:txBody>
      </p:sp>
      <p:sp>
        <p:nvSpPr>
          <p:cNvPr id="8" name="Slide Number Placeholder 5"/>
          <p:cNvSpPr txBox="1">
            <a:spLocks/>
          </p:cNvSpPr>
          <p:nvPr userDrawn="1"/>
        </p:nvSpPr>
        <p:spPr>
          <a:xfrm>
            <a:off x="6691745" y="6406182"/>
            <a:ext cx="2133600" cy="314661"/>
          </a:xfrm>
          <a:prstGeom prst="rect">
            <a:avLst/>
          </a:prstGeom>
        </p:spPr>
        <p:txBody>
          <a:bodyPr vert="horz" lIns="91354" tIns="45678" rIns="91354" bIns="45678" rtlCol="0" anchor="ctr"/>
          <a:lstStyle/>
          <a:p>
            <a:pPr marL="0" marR="0" lvl="0" indent="0" algn="r" defTabSz="913544"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9" name="Line 38"/>
          <p:cNvSpPr>
            <a:spLocks noChangeShapeType="1"/>
          </p:cNvSpPr>
          <p:nvPr userDrawn="1"/>
        </p:nvSpPr>
        <p:spPr bwMode="auto">
          <a:xfrm>
            <a:off x="301627" y="2019860"/>
            <a:ext cx="8520545" cy="0"/>
          </a:xfrm>
          <a:prstGeom prst="line">
            <a:avLst/>
          </a:prstGeom>
          <a:noFill/>
          <a:ln w="19050">
            <a:solidFill>
              <a:srgbClr val="000000"/>
            </a:solidFill>
            <a:round/>
            <a:headEnd/>
            <a:tailEnd/>
          </a:ln>
          <a:effectLst/>
        </p:spPr>
        <p:txBody>
          <a:bodyPr wrap="none" lIns="91354" tIns="45678" rIns="91354" bIns="45678" anchor="ctr"/>
          <a:lstStyle/>
          <a:p>
            <a:pPr>
              <a:defRPr/>
            </a:pPr>
            <a:endParaRPr lang="en-US">
              <a:latin typeface="Arial" pitchFamily="34" charset="0"/>
              <a:cs typeface="Arial" pitchFamily="34" charset="0"/>
            </a:endParaRPr>
          </a:p>
        </p:txBody>
      </p:sp>
    </p:spTree>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1145689"/>
            <a:ext cx="3008313"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1143001"/>
            <a:ext cx="5111750" cy="500230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4" y="2355925"/>
            <a:ext cx="3008313" cy="3775934"/>
          </a:xfrm>
        </p:spPr>
        <p:txBody>
          <a:bodyPr/>
          <a:lstStyle>
            <a:lvl1pPr marL="0" indent="0">
              <a:buNone/>
              <a:defRPr sz="1400"/>
            </a:lvl1pPr>
            <a:lvl2pPr marL="456774" indent="0">
              <a:buNone/>
              <a:defRPr sz="1200"/>
            </a:lvl2pPr>
            <a:lvl3pPr marL="913544" indent="0">
              <a:buNone/>
              <a:defRPr sz="1000"/>
            </a:lvl3pPr>
            <a:lvl4pPr marL="1370319" indent="0">
              <a:buNone/>
              <a:defRPr sz="900"/>
            </a:lvl4pPr>
            <a:lvl5pPr marL="1827089" indent="0">
              <a:buNone/>
              <a:defRPr sz="900"/>
            </a:lvl5pPr>
            <a:lvl6pPr marL="2283864" indent="0">
              <a:buNone/>
              <a:defRPr sz="900"/>
            </a:lvl6pPr>
            <a:lvl7pPr marL="2740634" indent="0">
              <a:buNone/>
              <a:defRPr sz="900"/>
            </a:lvl7pPr>
            <a:lvl8pPr marL="3197408" indent="0">
              <a:buNone/>
              <a:defRPr sz="900"/>
            </a:lvl8pPr>
            <a:lvl9pPr marL="365417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512D8A-7637-476D-AEED-A3466B06EE1F}" type="datetime1">
              <a:rPr lang="en-US" smtClean="0"/>
              <a:pPr/>
              <a:t>9/17/2019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5641" y="2081605"/>
            <a:ext cx="4040188" cy="639762"/>
          </a:xfrm>
        </p:spPr>
        <p:txBody>
          <a:bodyPr anchor="b"/>
          <a:lstStyle>
            <a:lvl1pPr marL="0" indent="0">
              <a:buNone/>
              <a:defRPr sz="2400" b="1"/>
            </a:lvl1pPr>
            <a:lvl2pPr marL="456721" indent="0">
              <a:buNone/>
              <a:defRPr sz="2000" b="1"/>
            </a:lvl2pPr>
            <a:lvl3pPr marL="913437" indent="0">
              <a:buNone/>
              <a:defRPr sz="1800" b="1"/>
            </a:lvl3pPr>
            <a:lvl4pPr marL="1370158" indent="0">
              <a:buNone/>
              <a:defRPr sz="1600" b="1"/>
            </a:lvl4pPr>
            <a:lvl5pPr marL="1826876" indent="0">
              <a:buNone/>
              <a:defRPr sz="1600" b="1"/>
            </a:lvl5pPr>
            <a:lvl6pPr marL="2283597" indent="0">
              <a:buNone/>
              <a:defRPr sz="1600" b="1"/>
            </a:lvl6pPr>
            <a:lvl7pPr marL="2740313" indent="0">
              <a:buNone/>
              <a:defRPr sz="1600" b="1"/>
            </a:lvl7pPr>
            <a:lvl8pPr marL="3197034" indent="0">
              <a:buNone/>
              <a:defRPr sz="1600" b="1"/>
            </a:lvl8pPr>
            <a:lvl9pPr marL="3653752"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1" y="2759337"/>
            <a:ext cx="4040188" cy="33725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34" y="2081605"/>
            <a:ext cx="4041775" cy="639762"/>
          </a:xfrm>
        </p:spPr>
        <p:txBody>
          <a:bodyPr anchor="b"/>
          <a:lstStyle>
            <a:lvl1pPr marL="0" indent="0">
              <a:buNone/>
              <a:defRPr sz="2400" b="1"/>
            </a:lvl1pPr>
            <a:lvl2pPr marL="456721" indent="0">
              <a:buNone/>
              <a:defRPr sz="2000" b="1"/>
            </a:lvl2pPr>
            <a:lvl3pPr marL="913437" indent="0">
              <a:buNone/>
              <a:defRPr sz="1800" b="1"/>
            </a:lvl3pPr>
            <a:lvl4pPr marL="1370158" indent="0">
              <a:buNone/>
              <a:defRPr sz="1600" b="1"/>
            </a:lvl4pPr>
            <a:lvl5pPr marL="1826876" indent="0">
              <a:buNone/>
              <a:defRPr sz="1600" b="1"/>
            </a:lvl5pPr>
            <a:lvl6pPr marL="2283597" indent="0">
              <a:buNone/>
              <a:defRPr sz="1600" b="1"/>
            </a:lvl6pPr>
            <a:lvl7pPr marL="2740313" indent="0">
              <a:buNone/>
              <a:defRPr sz="1600" b="1"/>
            </a:lvl7pPr>
            <a:lvl8pPr marL="3197034" indent="0">
              <a:buNone/>
              <a:defRPr sz="1600" b="1"/>
            </a:lvl8pPr>
            <a:lvl9pPr marL="3653752"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34" y="2759337"/>
            <a:ext cx="4041775" cy="33725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E6BA97D-76FE-409D-848E-EA48B58E0399}" type="datetime1">
              <a:rPr lang="en-US" smtClean="0">
                <a:solidFill>
                  <a:srgbClr val="044F91"/>
                </a:solidFill>
              </a:rPr>
              <a:pPr/>
              <a:t>9/17/2019</a:t>
            </a:fld>
            <a:endParaRPr lang="en-US" dirty="0">
              <a:solidFill>
                <a:srgbClr val="044F91"/>
              </a:solidFill>
            </a:endParaRPr>
          </a:p>
        </p:txBody>
      </p:sp>
      <p:sp>
        <p:nvSpPr>
          <p:cNvPr id="8" name="Footer Placeholder 7"/>
          <p:cNvSpPr>
            <a:spLocks noGrp="1"/>
          </p:cNvSpPr>
          <p:nvPr>
            <p:ph type="ftr" sz="quarter" idx="11"/>
          </p:nvPr>
        </p:nvSpPr>
        <p:spPr/>
        <p:txBody>
          <a:bodyPr/>
          <a:lstStyle/>
          <a:p>
            <a:endParaRPr lang="en-US" dirty="0">
              <a:solidFill>
                <a:srgbClr val="044F91"/>
              </a:solidFill>
            </a:endParaRPr>
          </a:p>
        </p:txBody>
      </p:sp>
      <p:sp>
        <p:nvSpPr>
          <p:cNvPr id="9" name="Slide Number Placeholder 8"/>
          <p:cNvSpPr>
            <a:spLocks noGrp="1"/>
          </p:cNvSpPr>
          <p:nvPr>
            <p:ph type="sldNum" sz="quarter" idx="12"/>
          </p:nvPr>
        </p:nvSpPr>
        <p:spPr/>
        <p:txBody>
          <a:bodyPr/>
          <a:lstStyle/>
          <a:p>
            <a:r>
              <a:rPr lang="en-US" dirty="0">
                <a:solidFill>
                  <a:srgbClr val="044F91"/>
                </a:solidFill>
              </a:rPr>
              <a:t>Page </a:t>
            </a:r>
            <a:fld id="{01E16EBA-0216-4FA1-BFEC-225E79399361}" type="slidenum">
              <a:rPr lang="en-US" smtClean="0">
                <a:solidFill>
                  <a:srgbClr val="044F91"/>
                </a:solidFill>
              </a:rPr>
              <a:pPr/>
              <a:t>‹#›</a:t>
            </a:fld>
            <a:endParaRPr lang="en-US" dirty="0">
              <a:solidFill>
                <a:srgbClr val="044F91"/>
              </a:solidFill>
            </a:endParaRPr>
          </a:p>
        </p:txBody>
      </p:sp>
    </p:spTree>
    <p:extLst>
      <p:ext uri="{BB962C8B-B14F-4D97-AF65-F5344CB8AC3E}">
        <p14:creationId xmlns:p14="http://schemas.microsoft.com/office/powerpoint/2010/main" val="4167669606"/>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008531"/>
            <a:ext cx="5486400" cy="3719456"/>
          </a:xfrm>
        </p:spPr>
        <p:txBody>
          <a:bodyPr/>
          <a:lstStyle>
            <a:lvl1pPr marL="0" indent="0">
              <a:buNone/>
              <a:defRPr sz="3200"/>
            </a:lvl1pPr>
            <a:lvl2pPr marL="456774" indent="0">
              <a:buNone/>
              <a:defRPr sz="2800"/>
            </a:lvl2pPr>
            <a:lvl3pPr marL="913544" indent="0">
              <a:buNone/>
              <a:defRPr sz="2400"/>
            </a:lvl3pPr>
            <a:lvl4pPr marL="1370319" indent="0">
              <a:buNone/>
              <a:defRPr sz="2000"/>
            </a:lvl4pPr>
            <a:lvl5pPr marL="1827089" indent="0">
              <a:buNone/>
              <a:defRPr sz="2000"/>
            </a:lvl5pPr>
            <a:lvl6pPr marL="2283864" indent="0">
              <a:buNone/>
              <a:defRPr sz="2000"/>
            </a:lvl6pPr>
            <a:lvl7pPr marL="2740634" indent="0">
              <a:buNone/>
              <a:defRPr sz="2000"/>
            </a:lvl7pPr>
            <a:lvl8pPr marL="3197408" indent="0">
              <a:buNone/>
              <a:defRPr sz="2000"/>
            </a:lvl8pPr>
            <a:lvl9pPr marL="3654179"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74" indent="0">
              <a:buNone/>
              <a:defRPr sz="1200"/>
            </a:lvl2pPr>
            <a:lvl3pPr marL="913544" indent="0">
              <a:buNone/>
              <a:defRPr sz="1000"/>
            </a:lvl3pPr>
            <a:lvl4pPr marL="1370319" indent="0">
              <a:buNone/>
              <a:defRPr sz="900"/>
            </a:lvl4pPr>
            <a:lvl5pPr marL="1827089" indent="0">
              <a:buNone/>
              <a:defRPr sz="900"/>
            </a:lvl5pPr>
            <a:lvl6pPr marL="2283864" indent="0">
              <a:buNone/>
              <a:defRPr sz="900"/>
            </a:lvl6pPr>
            <a:lvl7pPr marL="2740634" indent="0">
              <a:buNone/>
              <a:defRPr sz="900"/>
            </a:lvl7pPr>
            <a:lvl8pPr marL="3197408" indent="0">
              <a:buNone/>
              <a:defRPr sz="900"/>
            </a:lvl8pPr>
            <a:lvl9pPr marL="365417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7178A5-A0A8-4972-9ADC-8014F2611BCB}" type="datetime1">
              <a:rPr lang="en-US" smtClean="0"/>
              <a:pPr/>
              <a:t>9/17/2019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01A80B-BA2A-4C77-BB16-5168A73D2124}" type="datetime1">
              <a:rPr lang="en-US" smtClean="0"/>
              <a:pPr/>
              <a:t>9/17/2019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73075"/>
            <a:ext cx="2057400" cy="50345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2" y="1073075"/>
            <a:ext cx="6018415" cy="505071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C8922F-A6C4-497D-A90E-B0F6E0762035}" type="datetime1">
              <a:rPr lang="en-US" smtClean="0"/>
              <a:pPr/>
              <a:t>9/17/2019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nchor="t" anchorCtr="0"/>
          <a:lstStyle>
            <a:lvl1pPr>
              <a:defRPr>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77091" y="2084302"/>
            <a:ext cx="8337665" cy="2542095"/>
          </a:xfrm>
          <a:noFill/>
          <a:ln w="9525">
            <a:noFill/>
            <a:miter lim="800000"/>
            <a:headEnd/>
            <a:tailEnd/>
          </a:ln>
          <a:effectLst/>
        </p:spPr>
        <p:txBody>
          <a:bodyPr lIns="91315" tIns="45658" rIns="91315" bIns="45658" numCol="6">
            <a:spAutoFit/>
          </a:bodyPr>
          <a:lstStyle>
            <a:lvl1pPr algn="l" defTabSz="913752" rtl="0" fontAlgn="base">
              <a:lnSpc>
                <a:spcPts val="718"/>
              </a:lnSpc>
              <a:spcAft>
                <a:spcPct val="0"/>
              </a:spcAft>
              <a:buNone/>
              <a:defRPr lang="en-US" sz="800" b="1" kern="1200" smtClean="0">
                <a:solidFill>
                  <a:srgbClr val="000000"/>
                </a:solidFill>
                <a:latin typeface="Arial" pitchFamily="34" charset="0"/>
                <a:ea typeface="+mn-ea"/>
                <a:cs typeface="Arial" pitchFamily="34" charset="0"/>
              </a:defRPr>
            </a:lvl1pPr>
            <a:lvl2pPr algn="l" defTabSz="913752" rtl="0" fontAlgn="base">
              <a:lnSpc>
                <a:spcPts val="718"/>
              </a:lnSpc>
              <a:spcAft>
                <a:spcPct val="0"/>
              </a:spcAft>
              <a:buNone/>
              <a:defRPr lang="en-US" sz="800" b="0" kern="1200" smtClean="0">
                <a:solidFill>
                  <a:srgbClr val="000000"/>
                </a:solidFill>
                <a:latin typeface="Arial" pitchFamily="34" charset="0"/>
                <a:ea typeface="+mn-ea"/>
                <a:cs typeface="Arial" pitchFamily="34" charset="0"/>
              </a:defRPr>
            </a:lvl2pPr>
            <a:lvl3pPr algn="l" defTabSz="913752" rtl="0" fontAlgn="base">
              <a:lnSpc>
                <a:spcPts val="718"/>
              </a:lnSpc>
              <a:spcAft>
                <a:spcPct val="0"/>
              </a:spcAft>
              <a:buNone/>
              <a:defRPr lang="en-US" sz="800" b="0" kern="1200" smtClean="0">
                <a:solidFill>
                  <a:srgbClr val="000000"/>
                </a:solidFill>
                <a:latin typeface="Arial" pitchFamily="34" charset="0"/>
                <a:ea typeface="+mn-ea"/>
                <a:cs typeface="Arial" pitchFamily="34" charset="0"/>
              </a:defRPr>
            </a:lvl3pPr>
            <a:lvl4pPr algn="l" defTabSz="913752" rtl="0" fontAlgn="base">
              <a:lnSpc>
                <a:spcPts val="718"/>
              </a:lnSpc>
              <a:spcAft>
                <a:spcPct val="0"/>
              </a:spcAft>
              <a:buNone/>
              <a:defRPr lang="en-US" sz="800" b="0" kern="1200" smtClean="0">
                <a:solidFill>
                  <a:srgbClr val="000000"/>
                </a:solidFill>
                <a:latin typeface="Arial" pitchFamily="34" charset="0"/>
                <a:ea typeface="+mn-ea"/>
                <a:cs typeface="Arial" pitchFamily="34" charset="0"/>
              </a:defRPr>
            </a:lvl4pPr>
            <a:lvl5pPr algn="l" defTabSz="913752" rtl="0" fontAlgn="base">
              <a:lnSpc>
                <a:spcPts val="718"/>
              </a:lnSpc>
              <a:spcAft>
                <a:spcPct val="0"/>
              </a:spcAft>
              <a:buNone/>
              <a:defRPr lang="en-US" sz="800" b="0" kern="1200" dirty="0">
                <a:solidFill>
                  <a:srgbClr val="000000"/>
                </a:solidFill>
                <a:latin typeface="Arial" pitchFamily="34" charset="0"/>
                <a:ea typeface="+mn-ea"/>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3B01C0AA-BC15-41F2-9DAC-0E0F78AC436D}" type="datetime1">
              <a:rPr lang="en-US" smtClean="0"/>
              <a:pPr>
                <a:defRPr/>
              </a:pPr>
              <a:t>9/17/2019</a:t>
            </a:fld>
            <a:endParaRPr lang="en-US"/>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MAPS">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49195" rIns="0" anchor="t" anchorCtr="0">
            <a:noAutofit/>
          </a:bodyPr>
          <a:lstStyle>
            <a:lvl1pPr>
              <a:defRPr>
                <a:latin typeface="Arial" pitchFamily="34" charset="0"/>
                <a:cs typeface="Arial" pitchFamily="34" charset="0"/>
              </a:defRPr>
            </a:lvl1pPr>
          </a:lstStyle>
          <a:p>
            <a:r>
              <a:rPr lang="en-US"/>
              <a:t>Click to edit Master title style</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E76E0380-880C-43F0-B23B-CD9F5C48CB20}" type="datetime1">
              <a:rPr lang="en-US" smtClean="0"/>
              <a:pPr>
                <a:defRPr/>
              </a:pPr>
              <a:t>9/17/2019</a:t>
            </a:fld>
            <a:endParaRPr lang="en-US"/>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a:t>Page </a:t>
            </a:r>
            <a:fld id="{01E16EBA-0216-4FA1-BFEC-225E79399361}" type="slidenum">
              <a:rPr lang="en-US" smtClean="0"/>
              <a:pPr/>
              <a:t>‹#›</a:t>
            </a:fld>
            <a:endParaRPr lang="en-US" dirty="0"/>
          </a:p>
        </p:txBody>
      </p:sp>
      <p:sp>
        <p:nvSpPr>
          <p:cNvPr id="7" name="Content Placeholder 2"/>
          <p:cNvSpPr>
            <a:spLocks noGrp="1"/>
          </p:cNvSpPr>
          <p:nvPr>
            <p:ph idx="1"/>
          </p:nvPr>
        </p:nvSpPr>
        <p:spPr>
          <a:xfrm>
            <a:off x="277091" y="2084294"/>
            <a:ext cx="8337665" cy="754002"/>
          </a:xfrm>
          <a:noFill/>
          <a:ln w="9525">
            <a:noFill/>
            <a:miter lim="800000"/>
            <a:headEnd/>
            <a:tailEnd/>
          </a:ln>
          <a:effectLst/>
        </p:spPr>
        <p:txBody>
          <a:bodyPr wrap="square" lIns="91315" tIns="45658" rIns="91315" bIns="45658" numCol="6">
            <a:spAutoFit/>
          </a:bodyPr>
          <a:lstStyle>
            <a:lvl1pPr algn="l" defTabSz="913752" rtl="0" eaLnBrk="1" fontAlgn="base" hangingPunct="1">
              <a:lnSpc>
                <a:spcPts val="718"/>
              </a:lnSpc>
              <a:spcBef>
                <a:spcPct val="25000"/>
              </a:spcBef>
              <a:spcAft>
                <a:spcPct val="0"/>
              </a:spcAft>
              <a:buNone/>
              <a:defRPr lang="en-US" sz="800" b="1" kern="1200" dirty="0" smtClean="0">
                <a:solidFill>
                  <a:srgbClr val="000000"/>
                </a:solidFill>
                <a:latin typeface="Arial" pitchFamily="34" charset="0"/>
                <a:ea typeface="+mn-ea"/>
                <a:cs typeface="Arial" pitchFamily="34" charset="0"/>
              </a:defRPr>
            </a:lvl1pPr>
            <a:lvl2pPr algn="l" defTabSz="913752" rtl="0" eaLnBrk="1" fontAlgn="base" hangingPunct="1">
              <a:lnSpc>
                <a:spcPts val="718"/>
              </a:lnSpc>
              <a:spcBef>
                <a:spcPct val="25000"/>
              </a:spcBef>
              <a:spcAft>
                <a:spcPct val="0"/>
              </a:spcAft>
              <a:buNone/>
              <a:defRPr lang="en-US" sz="800" b="0" kern="1200" dirty="0" smtClean="0">
                <a:solidFill>
                  <a:srgbClr val="000000"/>
                </a:solidFill>
                <a:latin typeface="Arial" pitchFamily="34" charset="0"/>
                <a:ea typeface="+mn-ea"/>
                <a:cs typeface="Arial" pitchFamily="34" charset="0"/>
              </a:defRPr>
            </a:lvl2pPr>
            <a:lvl3pPr marL="1082281" algn="l" defTabSz="913752" rtl="0" eaLnBrk="1" fontAlgn="base" hangingPunct="1">
              <a:lnSpc>
                <a:spcPts val="718"/>
              </a:lnSpc>
              <a:spcBef>
                <a:spcPct val="25000"/>
              </a:spcBef>
              <a:spcAft>
                <a:spcPct val="0"/>
              </a:spcAft>
              <a:buNone/>
              <a:defRPr lang="en-US" sz="800" b="0" kern="1200" dirty="0" smtClean="0">
                <a:solidFill>
                  <a:srgbClr val="000000"/>
                </a:solidFill>
                <a:latin typeface="Arial" pitchFamily="34" charset="0"/>
                <a:ea typeface="+mn-ea"/>
                <a:cs typeface="Arial" pitchFamily="34" charset="0"/>
              </a:defRPr>
            </a:lvl3pPr>
            <a:lvl4pPr marL="1426645" algn="l" defTabSz="913752" rtl="0" eaLnBrk="1" fontAlgn="base" hangingPunct="1">
              <a:lnSpc>
                <a:spcPts val="718"/>
              </a:lnSpc>
              <a:spcBef>
                <a:spcPts val="145"/>
              </a:spcBef>
              <a:spcAft>
                <a:spcPct val="0"/>
              </a:spcAft>
              <a:buNone/>
              <a:defRPr lang="en-US" sz="800" b="0" kern="1200" dirty="0" smtClean="0">
                <a:solidFill>
                  <a:srgbClr val="000000"/>
                </a:solidFill>
                <a:latin typeface="Arial" pitchFamily="34" charset="0"/>
                <a:ea typeface="+mn-ea"/>
                <a:cs typeface="Arial" pitchFamily="34" charset="0"/>
              </a:defRPr>
            </a:lvl4pPr>
            <a:lvl5pPr marL="1771008" algn="l" defTabSz="913752" rtl="0" eaLnBrk="1" fontAlgn="base" hangingPunct="1">
              <a:lnSpc>
                <a:spcPts val="718"/>
              </a:lnSpc>
              <a:spcBef>
                <a:spcPts val="145"/>
              </a:spcBef>
              <a:spcAft>
                <a:spcPct val="0"/>
              </a:spcAft>
              <a:buNone/>
              <a:defRPr lang="en-US" sz="800" b="0" kern="1200" dirty="0">
                <a:solidFill>
                  <a:srgbClr val="000000"/>
                </a:solidFill>
                <a:latin typeface="Arial" pitchFamily="34" charset="0"/>
                <a:ea typeface="+mn-ea"/>
                <a:cs typeface="Arial" pitchFamily="34" charset="0"/>
              </a:defRPr>
            </a:lvl5pPr>
          </a:lstStyle>
          <a:p>
            <a:pPr marL="286115" lvl="0" indent="-286115" algn="l" defTabSz="913752" rtl="0" eaLnBrk="1" fontAlgn="base" hangingPunct="1">
              <a:lnSpc>
                <a:spcPts val="718"/>
              </a:lnSpc>
              <a:spcBef>
                <a:spcPct val="25000"/>
              </a:spcBef>
              <a:spcAft>
                <a:spcPct val="0"/>
              </a:spcAft>
              <a:buNone/>
            </a:pPr>
            <a:r>
              <a:rPr lang="en-US"/>
              <a:t>Click to edit Master text styles</a:t>
            </a:r>
          </a:p>
          <a:p>
            <a:pPr marL="286115" lvl="1" indent="-286115" algn="l" defTabSz="913752" rtl="0" eaLnBrk="1" fontAlgn="base" hangingPunct="1">
              <a:lnSpc>
                <a:spcPts val="718"/>
              </a:lnSpc>
              <a:spcBef>
                <a:spcPct val="25000"/>
              </a:spcBef>
              <a:spcAft>
                <a:spcPct val="0"/>
              </a:spcAft>
              <a:buNone/>
            </a:pPr>
            <a:r>
              <a:rPr lang="en-US"/>
              <a:t>Second level</a:t>
            </a:r>
          </a:p>
          <a:p>
            <a:pPr marL="286115" lvl="2" indent="-286115" algn="l" defTabSz="913752" rtl="0" eaLnBrk="1" fontAlgn="base" hangingPunct="1">
              <a:lnSpc>
                <a:spcPts val="718"/>
              </a:lnSpc>
              <a:spcBef>
                <a:spcPct val="25000"/>
              </a:spcBef>
              <a:spcAft>
                <a:spcPct val="0"/>
              </a:spcAft>
              <a:buNone/>
            </a:pPr>
            <a:r>
              <a:rPr lang="en-US"/>
              <a:t>Third level</a:t>
            </a:r>
          </a:p>
          <a:p>
            <a:pPr marL="286115" lvl="3" indent="-286115" algn="l" defTabSz="913752" rtl="0" eaLnBrk="1" fontAlgn="base" hangingPunct="1">
              <a:lnSpc>
                <a:spcPts val="718"/>
              </a:lnSpc>
              <a:spcBef>
                <a:spcPct val="25000"/>
              </a:spcBef>
              <a:spcAft>
                <a:spcPct val="0"/>
              </a:spcAft>
              <a:buNone/>
            </a:pPr>
            <a:r>
              <a:rPr lang="en-US"/>
              <a:t>Fourth level</a:t>
            </a:r>
          </a:p>
          <a:p>
            <a:pPr marL="286115" lvl="4" indent="-286115" algn="l" defTabSz="913752" rtl="0" eaLnBrk="1" fontAlgn="base" hangingPunct="1">
              <a:lnSpc>
                <a:spcPts val="718"/>
              </a:lnSpc>
              <a:spcBef>
                <a:spcPct val="25000"/>
              </a:spcBef>
              <a:spcAft>
                <a:spcPct val="0"/>
              </a:spcAft>
              <a:buNone/>
            </a:pPr>
            <a:r>
              <a:rPr lang="en-US"/>
              <a:t>Fifth level</a:t>
            </a:r>
            <a:endParaRPr lang="en-US" dirty="0"/>
          </a:p>
        </p:txBody>
      </p:sp>
    </p:spTree>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277093" y="2353235"/>
            <a:ext cx="8527473" cy="1461939"/>
          </a:xfrm>
          <a:noFill/>
          <a:ln w="9525">
            <a:noFill/>
            <a:miter lim="800000"/>
            <a:headEnd/>
            <a:tailEnd/>
          </a:ln>
          <a:effectLst/>
        </p:spPr>
        <p:txBody>
          <a:bodyPr wrap="square" lIns="0" tIns="0" rIns="0" bIns="0">
            <a:spAutoFit/>
          </a:bodyPr>
          <a:lstStyle>
            <a:lvl1pPr algn="l" rtl="0" eaLnBrk="0" fontAlgn="base" hangingPunct="0">
              <a:lnSpc>
                <a:spcPct val="95000"/>
              </a:lnSpc>
              <a:spcBef>
                <a:spcPct val="0"/>
              </a:spcBef>
              <a:spcAft>
                <a:spcPct val="0"/>
              </a:spcAft>
              <a:buFont typeface="Arial" pitchFamily="34" charset="0"/>
              <a:buNone/>
              <a:defRPr lang="en-US" sz="2000" b="1" kern="1200" smtClean="0">
                <a:solidFill>
                  <a:srgbClr val="000000"/>
                </a:solidFill>
                <a:latin typeface="Arial" pitchFamily="34" charset="0"/>
                <a:ea typeface="+mn-ea"/>
                <a:cs typeface="Arial" pitchFamily="34" charset="0"/>
              </a:defRPr>
            </a:lvl1pPr>
            <a:lvl2pPr algn="l" rtl="0" eaLnBrk="0" fontAlgn="base" hangingPunct="0">
              <a:lnSpc>
                <a:spcPct val="95000"/>
              </a:lnSpc>
              <a:spcBef>
                <a:spcPct val="0"/>
              </a:spcBef>
              <a:spcAft>
                <a:spcPct val="0"/>
              </a:spcAft>
              <a:buFont typeface="Arial" pitchFamily="34" charset="0"/>
              <a:buNone/>
              <a:defRPr lang="en-US" sz="2000" b="1" kern="1200" smtClean="0">
                <a:solidFill>
                  <a:srgbClr val="000000"/>
                </a:solidFill>
                <a:latin typeface="Arial" pitchFamily="34" charset="0"/>
                <a:ea typeface="+mn-ea"/>
                <a:cs typeface="Arial" pitchFamily="34" charset="0"/>
              </a:defRPr>
            </a:lvl2pPr>
            <a:lvl3pPr algn="l" rtl="0" eaLnBrk="0" fontAlgn="base" hangingPunct="0">
              <a:lnSpc>
                <a:spcPct val="95000"/>
              </a:lnSpc>
              <a:spcBef>
                <a:spcPct val="0"/>
              </a:spcBef>
              <a:spcAft>
                <a:spcPct val="0"/>
              </a:spcAft>
              <a:buNone/>
              <a:defRPr lang="en-US" sz="2000" b="1" kern="1200" smtClean="0">
                <a:solidFill>
                  <a:srgbClr val="000000"/>
                </a:solidFill>
                <a:latin typeface="Arial" pitchFamily="34" charset="0"/>
                <a:ea typeface="+mn-ea"/>
                <a:cs typeface="Arial" pitchFamily="34" charset="0"/>
              </a:defRPr>
            </a:lvl3pPr>
            <a:lvl4pPr algn="l" rtl="0" eaLnBrk="0" fontAlgn="base" hangingPunct="0">
              <a:lnSpc>
                <a:spcPct val="95000"/>
              </a:lnSpc>
              <a:spcBef>
                <a:spcPct val="0"/>
              </a:spcBef>
              <a:spcAft>
                <a:spcPct val="0"/>
              </a:spcAft>
              <a:buNone/>
              <a:defRPr lang="en-US" sz="2000" b="1" kern="1200" smtClean="0">
                <a:solidFill>
                  <a:srgbClr val="000000"/>
                </a:solidFill>
                <a:latin typeface="Arial" pitchFamily="34" charset="0"/>
                <a:ea typeface="+mn-ea"/>
                <a:cs typeface="Arial" pitchFamily="34" charset="0"/>
              </a:defRPr>
            </a:lvl4pPr>
            <a:lvl5pPr algn="l" rtl="0" eaLnBrk="0" fontAlgn="base" hangingPunct="0">
              <a:lnSpc>
                <a:spcPct val="95000"/>
              </a:lnSpc>
              <a:spcBef>
                <a:spcPct val="0"/>
              </a:spcBef>
              <a:spcAft>
                <a:spcPct val="0"/>
              </a:spcAft>
              <a:buNone/>
              <a:defRPr lang="en-US" sz="2000" b="1" kern="1200" dirty="0">
                <a:solidFill>
                  <a:srgbClr val="000000"/>
                </a:solidFill>
                <a:latin typeface="Arial" pitchFamily="34" charset="0"/>
                <a:ea typeface="+mn-ea"/>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Line 38"/>
          <p:cNvSpPr>
            <a:spLocks noChangeShapeType="1"/>
          </p:cNvSpPr>
          <p:nvPr userDrawn="1"/>
        </p:nvSpPr>
        <p:spPr bwMode="auto">
          <a:xfrm>
            <a:off x="299258" y="2017059"/>
            <a:ext cx="8520545" cy="0"/>
          </a:xfrm>
          <a:prstGeom prst="line">
            <a:avLst/>
          </a:prstGeom>
          <a:noFill/>
          <a:ln w="19050">
            <a:solidFill>
              <a:srgbClr val="000000"/>
            </a:solidFill>
            <a:round/>
            <a:headEnd/>
            <a:tailEnd/>
          </a:ln>
          <a:effectLst/>
        </p:spPr>
        <p:txBody>
          <a:bodyPr wrap="none" lIns="101786" tIns="50893" rIns="101786" bIns="50893" anchor="ctr"/>
          <a:lstStyle/>
          <a:p>
            <a:pPr>
              <a:defRPr/>
            </a:pPr>
            <a:endParaRPr lang="en-US">
              <a:latin typeface="Arial" pitchFamily="34" charset="0"/>
              <a:cs typeface="Arial" pitchFamily="34" charset="0"/>
            </a:endParaRPr>
          </a:p>
        </p:txBody>
      </p:sp>
      <p:sp>
        <p:nvSpPr>
          <p:cNvPr id="11" name="Date Placeholder 3"/>
          <p:cNvSpPr>
            <a:spLocks noGrp="1"/>
          </p:cNvSpPr>
          <p:nvPr>
            <p:ph type="dt" sz="half" idx="10"/>
          </p:nvPr>
        </p:nvSpPr>
        <p:spPr>
          <a:xfrm>
            <a:off x="307571" y="6406181"/>
            <a:ext cx="1870364" cy="306593"/>
          </a:xfrm>
        </p:spPr>
        <p:txBody>
          <a:bodyPr/>
          <a:lstStyle/>
          <a:p>
            <a:fld id="{C0C1DF57-0694-4E80-A107-77D51588EA3C}" type="datetime1">
              <a:rPr lang="en-US" smtClean="0"/>
              <a:pPr/>
              <a:t>9/17/2019</a:t>
            </a:fld>
            <a:endParaRPr lang="en-US"/>
          </a:p>
        </p:txBody>
      </p:sp>
      <p:sp>
        <p:nvSpPr>
          <p:cNvPr id="12" name="Footer Placeholder 4"/>
          <p:cNvSpPr>
            <a:spLocks noGrp="1"/>
          </p:cNvSpPr>
          <p:nvPr>
            <p:ph type="ftr" sz="quarter" idx="11"/>
          </p:nvPr>
        </p:nvSpPr>
        <p:spPr>
          <a:xfrm>
            <a:off x="3124200" y="6406182"/>
            <a:ext cx="2895600" cy="314661"/>
          </a:xfrm>
        </p:spPr>
        <p:txBody>
          <a:bodyPr/>
          <a:lstStyle/>
          <a:p>
            <a:endParaRPr lang="en-US"/>
          </a:p>
        </p:txBody>
      </p:sp>
      <p:sp>
        <p:nvSpPr>
          <p:cNvPr id="13" name="Slide Number Placeholder 5"/>
          <p:cNvSpPr>
            <a:spLocks noGrp="1"/>
          </p:cNvSpPr>
          <p:nvPr>
            <p:ph type="sldNum" sz="quarter" idx="12"/>
          </p:nvPr>
        </p:nvSpPr>
        <p:spPr>
          <a:xfrm>
            <a:off x="6691745" y="6406182"/>
            <a:ext cx="2133600" cy="314661"/>
          </a:xfrm>
        </p:spPr>
        <p:txBody>
          <a:body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7571" y="1048873"/>
            <a:ext cx="8520545" cy="1621715"/>
          </a:xfrm>
        </p:spPr>
        <p:txBody>
          <a:bodyPr>
            <a:normAutofit/>
          </a:bodyPr>
          <a:lstStyle>
            <a:lvl1pPr algn="ctr">
              <a:defRPr sz="4000"/>
            </a:lvl1pPr>
          </a:lstStyle>
          <a:p>
            <a:r>
              <a:rPr lang="en-US"/>
              <a:t>Click to edit Master title style</a:t>
            </a:r>
            <a:endParaRPr lang="en-US" dirty="0"/>
          </a:p>
        </p:txBody>
      </p:sp>
      <p:sp>
        <p:nvSpPr>
          <p:cNvPr id="3" name="Subtitle 2"/>
          <p:cNvSpPr>
            <a:spLocks noGrp="1"/>
          </p:cNvSpPr>
          <p:nvPr>
            <p:ph type="subTitle" idx="1"/>
          </p:nvPr>
        </p:nvSpPr>
        <p:spPr>
          <a:xfrm>
            <a:off x="307571" y="2969110"/>
            <a:ext cx="8520545" cy="2630245"/>
          </a:xfrm>
        </p:spPr>
        <p:txBody>
          <a:bodyPr anchor="ctr" anchorCtr="0">
            <a:normAutofit/>
          </a:bodyPr>
          <a:lstStyle>
            <a:lvl1pPr marL="0" indent="0" algn="ctr">
              <a:buNone/>
              <a:defRPr sz="2800" b="1">
                <a:solidFill>
                  <a:srgbClr val="000000"/>
                </a:solidFill>
              </a:defRPr>
            </a:lvl1pPr>
            <a:lvl2pPr marL="456721" indent="0" algn="ctr">
              <a:buNone/>
              <a:defRPr>
                <a:solidFill>
                  <a:schemeClr val="tx1">
                    <a:tint val="75000"/>
                  </a:schemeClr>
                </a:solidFill>
              </a:defRPr>
            </a:lvl2pPr>
            <a:lvl3pPr marL="913437" indent="0" algn="ctr">
              <a:buNone/>
              <a:defRPr>
                <a:solidFill>
                  <a:schemeClr val="tx1">
                    <a:tint val="75000"/>
                  </a:schemeClr>
                </a:solidFill>
              </a:defRPr>
            </a:lvl3pPr>
            <a:lvl4pPr marL="1370158" indent="0" algn="ctr">
              <a:buNone/>
              <a:defRPr>
                <a:solidFill>
                  <a:schemeClr val="tx1">
                    <a:tint val="75000"/>
                  </a:schemeClr>
                </a:solidFill>
              </a:defRPr>
            </a:lvl4pPr>
            <a:lvl5pPr marL="1826876" indent="0" algn="ctr">
              <a:buNone/>
              <a:defRPr>
                <a:solidFill>
                  <a:schemeClr val="tx1">
                    <a:tint val="75000"/>
                  </a:schemeClr>
                </a:solidFill>
              </a:defRPr>
            </a:lvl5pPr>
            <a:lvl6pPr marL="2283597" indent="0" algn="ctr">
              <a:buNone/>
              <a:defRPr>
                <a:solidFill>
                  <a:schemeClr val="tx1">
                    <a:tint val="75000"/>
                  </a:schemeClr>
                </a:solidFill>
              </a:defRPr>
            </a:lvl6pPr>
            <a:lvl7pPr marL="2740313" indent="0" algn="ctr">
              <a:buNone/>
              <a:defRPr>
                <a:solidFill>
                  <a:schemeClr val="tx1">
                    <a:tint val="75000"/>
                  </a:schemeClr>
                </a:solidFill>
              </a:defRPr>
            </a:lvl7pPr>
            <a:lvl8pPr marL="3197034" indent="0" algn="ctr">
              <a:buNone/>
              <a:defRPr>
                <a:solidFill>
                  <a:schemeClr val="tx1">
                    <a:tint val="75000"/>
                  </a:schemeClr>
                </a:solidFill>
              </a:defRPr>
            </a:lvl8pPr>
            <a:lvl9pPr marL="3653752"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752A064-37AC-4417-92DE-4E8EF75B9F47}" type="datetime1">
              <a:rPr lang="en-US" smtClean="0"/>
              <a:pPr/>
              <a:t>9/17/2019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cxnSp>
        <p:nvCxnSpPr>
          <p:cNvPr id="8" name="Straight Connector 7"/>
          <p:cNvCxnSpPr/>
          <p:nvPr userDrawn="1"/>
        </p:nvCxnSpPr>
        <p:spPr>
          <a:xfrm>
            <a:off x="307571" y="2799678"/>
            <a:ext cx="8520545"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5pPr marL="1767725" indent="-226305" algn="l" rtl="0" eaLnBrk="1" fontAlgn="base" hangingPunct="1">
              <a:lnSpc>
                <a:spcPct val="85000"/>
              </a:lnSpc>
              <a:spcBef>
                <a:spcPct val="15000"/>
              </a:spcBef>
              <a:spcAft>
                <a:spcPct val="0"/>
              </a:spcAft>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E0149C-1F7A-4FE4-AA6D-C839E9EA7070}" type="datetime1">
              <a:rPr lang="en-US" smtClean="0"/>
              <a:pPr/>
              <a:t>9/17/2019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
        <p:nvSpPr>
          <p:cNvPr id="7" name="Line 38"/>
          <p:cNvSpPr>
            <a:spLocks noChangeShapeType="1"/>
          </p:cNvSpPr>
          <p:nvPr userDrawn="1"/>
        </p:nvSpPr>
        <p:spPr bwMode="auto">
          <a:xfrm>
            <a:off x="301627" y="2019860"/>
            <a:ext cx="8520545" cy="0"/>
          </a:xfrm>
          <a:prstGeom prst="line">
            <a:avLst/>
          </a:prstGeom>
          <a:noFill/>
          <a:ln w="19050">
            <a:solidFill>
              <a:srgbClr val="000000"/>
            </a:solidFill>
            <a:round/>
            <a:headEnd/>
            <a:tailEnd/>
          </a:ln>
          <a:effectLst/>
        </p:spPr>
        <p:txBody>
          <a:bodyPr wrap="none" lIns="91344" tIns="45672" rIns="91344" bIns="45672" anchor="ctr"/>
          <a:lstStyle/>
          <a:p>
            <a:pPr>
              <a:defRPr/>
            </a:pPr>
            <a:endParaRPr lang="en-US">
              <a:latin typeface="Arial" pitchFamily="34" charset="0"/>
              <a:cs typeface="Arial" pitchFamily="34" charset="0"/>
            </a:endParaRPr>
          </a:p>
        </p:txBody>
      </p:sp>
    </p:spTree>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9"/>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721" indent="0">
              <a:buNone/>
              <a:defRPr sz="1800">
                <a:solidFill>
                  <a:schemeClr val="tx1">
                    <a:tint val="75000"/>
                  </a:schemeClr>
                </a:solidFill>
              </a:defRPr>
            </a:lvl2pPr>
            <a:lvl3pPr marL="913437" indent="0">
              <a:buNone/>
              <a:defRPr sz="1600">
                <a:solidFill>
                  <a:schemeClr val="tx1">
                    <a:tint val="75000"/>
                  </a:schemeClr>
                </a:solidFill>
              </a:defRPr>
            </a:lvl3pPr>
            <a:lvl4pPr marL="1370158" indent="0">
              <a:buNone/>
              <a:defRPr sz="1400">
                <a:solidFill>
                  <a:schemeClr val="tx1">
                    <a:tint val="75000"/>
                  </a:schemeClr>
                </a:solidFill>
              </a:defRPr>
            </a:lvl4pPr>
            <a:lvl5pPr marL="1826876" indent="0">
              <a:buNone/>
              <a:defRPr sz="1400">
                <a:solidFill>
                  <a:schemeClr val="tx1">
                    <a:tint val="75000"/>
                  </a:schemeClr>
                </a:solidFill>
              </a:defRPr>
            </a:lvl5pPr>
            <a:lvl6pPr marL="2283597" indent="0">
              <a:buNone/>
              <a:defRPr sz="1400">
                <a:solidFill>
                  <a:schemeClr val="tx1">
                    <a:tint val="75000"/>
                  </a:schemeClr>
                </a:solidFill>
              </a:defRPr>
            </a:lvl6pPr>
            <a:lvl7pPr marL="2740313" indent="0">
              <a:buNone/>
              <a:defRPr sz="1400">
                <a:solidFill>
                  <a:schemeClr val="tx1">
                    <a:tint val="75000"/>
                  </a:schemeClr>
                </a:solidFill>
              </a:defRPr>
            </a:lvl7pPr>
            <a:lvl8pPr marL="3197034" indent="0">
              <a:buNone/>
              <a:defRPr sz="1400">
                <a:solidFill>
                  <a:schemeClr val="tx1">
                    <a:tint val="75000"/>
                  </a:schemeClr>
                </a:solidFill>
              </a:defRPr>
            </a:lvl8pPr>
            <a:lvl9pPr marL="3653752"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13AC8A-CB50-40C2-A995-188F860AE65A}" type="datetime1">
              <a:rPr lang="en-US" smtClean="0"/>
              <a:pPr/>
              <a:t>9/17/2019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77095" y="1949826"/>
            <a:ext cx="4218709" cy="41763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949826"/>
            <a:ext cx="4222865" cy="41763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91212-38F2-4D56-9F2C-690E319E7328}" type="datetime1">
              <a:rPr lang="en-US" smtClean="0"/>
              <a:pPr/>
              <a:t>9/17/2019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E16EBA-0216-4FA1-BFEC-225E79399361}"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AF0598-38C4-42DD-94B1-64DA6D2394C8}" type="datetime1">
              <a:rPr lang="en-US" smtClean="0">
                <a:solidFill>
                  <a:srgbClr val="044F91"/>
                </a:solidFill>
              </a:rPr>
              <a:pPr/>
              <a:t>9/17/2019</a:t>
            </a:fld>
            <a:endParaRPr lang="en-US" dirty="0">
              <a:solidFill>
                <a:srgbClr val="044F91"/>
              </a:solidFill>
            </a:endParaRPr>
          </a:p>
        </p:txBody>
      </p:sp>
      <p:sp>
        <p:nvSpPr>
          <p:cNvPr id="4" name="Footer Placeholder 3"/>
          <p:cNvSpPr>
            <a:spLocks noGrp="1"/>
          </p:cNvSpPr>
          <p:nvPr>
            <p:ph type="ftr" sz="quarter" idx="11"/>
          </p:nvPr>
        </p:nvSpPr>
        <p:spPr/>
        <p:txBody>
          <a:bodyPr/>
          <a:lstStyle/>
          <a:p>
            <a:endParaRPr lang="en-US" dirty="0">
              <a:solidFill>
                <a:srgbClr val="044F91"/>
              </a:solidFill>
            </a:endParaRPr>
          </a:p>
        </p:txBody>
      </p:sp>
      <p:sp>
        <p:nvSpPr>
          <p:cNvPr id="5" name="Slide Number Placeholder 4"/>
          <p:cNvSpPr>
            <a:spLocks noGrp="1"/>
          </p:cNvSpPr>
          <p:nvPr>
            <p:ph type="sldNum" sz="quarter" idx="12"/>
          </p:nvPr>
        </p:nvSpPr>
        <p:spPr/>
        <p:txBody>
          <a:bodyPr/>
          <a:lstStyle/>
          <a:p>
            <a:r>
              <a:rPr lang="en-US" dirty="0">
                <a:solidFill>
                  <a:srgbClr val="044F91"/>
                </a:solidFill>
              </a:rPr>
              <a:t>Page </a:t>
            </a:r>
            <a:fld id="{01E16EBA-0216-4FA1-BFEC-225E79399361}" type="slidenum">
              <a:rPr lang="en-US" smtClean="0">
                <a:solidFill>
                  <a:srgbClr val="044F91"/>
                </a:solidFill>
              </a:rPr>
              <a:pPr/>
              <a:t>‹#›</a:t>
            </a:fld>
            <a:endParaRPr lang="en-US" dirty="0">
              <a:solidFill>
                <a:srgbClr val="044F91"/>
              </a:solidFill>
            </a:endParaRPr>
          </a:p>
        </p:txBody>
      </p:sp>
    </p:spTree>
    <p:extLst>
      <p:ext uri="{BB962C8B-B14F-4D97-AF65-F5344CB8AC3E}">
        <p14:creationId xmlns:p14="http://schemas.microsoft.com/office/powerpoint/2010/main" val="896362758"/>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5641" y="2084294"/>
            <a:ext cx="4040188" cy="639762"/>
          </a:xfrm>
        </p:spPr>
        <p:txBody>
          <a:bodyPr anchor="b"/>
          <a:lstStyle>
            <a:lvl1pPr marL="0" indent="0">
              <a:buNone/>
              <a:defRPr sz="2400" b="1"/>
            </a:lvl1pPr>
            <a:lvl2pPr marL="456721" indent="0">
              <a:buNone/>
              <a:defRPr sz="2000" b="1"/>
            </a:lvl2pPr>
            <a:lvl3pPr marL="913437" indent="0">
              <a:buNone/>
              <a:defRPr sz="1800" b="1"/>
            </a:lvl3pPr>
            <a:lvl4pPr marL="1370158" indent="0">
              <a:buNone/>
              <a:defRPr sz="1600" b="1"/>
            </a:lvl4pPr>
            <a:lvl5pPr marL="1826876" indent="0">
              <a:buNone/>
              <a:defRPr sz="1600" b="1"/>
            </a:lvl5pPr>
            <a:lvl6pPr marL="2283597" indent="0">
              <a:buNone/>
              <a:defRPr sz="1600" b="1"/>
            </a:lvl6pPr>
            <a:lvl7pPr marL="2740313" indent="0">
              <a:buNone/>
              <a:defRPr sz="1600" b="1"/>
            </a:lvl7pPr>
            <a:lvl8pPr marL="3197034" indent="0">
              <a:buNone/>
              <a:defRPr sz="1600" b="1"/>
            </a:lvl8pPr>
            <a:lvl9pPr marL="365375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756648"/>
            <a:ext cx="4040188" cy="33695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281" y="2084294"/>
            <a:ext cx="4041775" cy="639762"/>
          </a:xfrm>
        </p:spPr>
        <p:txBody>
          <a:bodyPr anchor="b"/>
          <a:lstStyle>
            <a:lvl1pPr marL="0" indent="0">
              <a:buNone/>
              <a:defRPr sz="2400" b="1"/>
            </a:lvl1pPr>
            <a:lvl2pPr marL="456721" indent="0">
              <a:buNone/>
              <a:defRPr sz="2000" b="1"/>
            </a:lvl2pPr>
            <a:lvl3pPr marL="913437" indent="0">
              <a:buNone/>
              <a:defRPr sz="1800" b="1"/>
            </a:lvl3pPr>
            <a:lvl4pPr marL="1370158" indent="0">
              <a:buNone/>
              <a:defRPr sz="1600" b="1"/>
            </a:lvl4pPr>
            <a:lvl5pPr marL="1826876" indent="0">
              <a:buNone/>
              <a:defRPr sz="1600" b="1"/>
            </a:lvl5pPr>
            <a:lvl6pPr marL="2283597" indent="0">
              <a:buNone/>
              <a:defRPr sz="1600" b="1"/>
            </a:lvl6pPr>
            <a:lvl7pPr marL="2740313" indent="0">
              <a:buNone/>
              <a:defRPr sz="1600" b="1"/>
            </a:lvl7pPr>
            <a:lvl8pPr marL="3197034" indent="0">
              <a:buNone/>
              <a:defRPr sz="1600" b="1"/>
            </a:lvl8pPr>
            <a:lvl9pPr marL="365375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4" y="2756648"/>
            <a:ext cx="4041775" cy="33695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90A6BC-580D-424A-96E1-C9A053D47B8F}" type="datetime1">
              <a:rPr lang="en-US" smtClean="0"/>
              <a:pPr/>
              <a:t>9/17/2019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8B0E033-8EFF-4207-922B-5A6F58C5F699}" type="datetime1">
              <a:rPr lang="en-US" smtClean="0"/>
              <a:pPr/>
              <a:t>9/17/2019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4DC5A2-8A6D-462F-812E-572DB3B594B2}" type="datetime1">
              <a:rPr lang="en-US" smtClean="0"/>
              <a:pPr/>
              <a:t>9/17/2019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
        <p:nvSpPr>
          <p:cNvPr id="5" name="Title 1"/>
          <p:cNvSpPr>
            <a:spLocks noGrp="1"/>
          </p:cNvSpPr>
          <p:nvPr>
            <p:ph type="title"/>
          </p:nvPr>
        </p:nvSpPr>
        <p:spPr>
          <a:xfrm>
            <a:off x="299258" y="992395"/>
            <a:ext cx="8520545" cy="911711"/>
          </a:xfrm>
        </p:spPr>
        <p:txBody>
          <a:bodyPr/>
          <a:lstStyle/>
          <a:p>
            <a:r>
              <a:rPr lang="en-US"/>
              <a:t>Click to edit Master title style</a:t>
            </a:r>
          </a:p>
        </p:txBody>
      </p:sp>
      <p:sp>
        <p:nvSpPr>
          <p:cNvPr id="6" name="Content Placeholder 2"/>
          <p:cNvSpPr>
            <a:spLocks noGrp="1"/>
          </p:cNvSpPr>
          <p:nvPr>
            <p:ph idx="1"/>
          </p:nvPr>
        </p:nvSpPr>
        <p:spPr>
          <a:xfrm>
            <a:off x="299258" y="2097741"/>
            <a:ext cx="8520545" cy="42277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txBox="1">
            <a:spLocks/>
          </p:cNvSpPr>
          <p:nvPr userDrawn="1"/>
        </p:nvSpPr>
        <p:spPr>
          <a:xfrm>
            <a:off x="307571" y="6406181"/>
            <a:ext cx="1870364" cy="306593"/>
          </a:xfrm>
          <a:prstGeom prst="rect">
            <a:avLst/>
          </a:prstGeom>
        </p:spPr>
        <p:txBody>
          <a:bodyPr vert="horz" lIns="91344" tIns="45672" rIns="91344" bIns="45672" rtlCol="0" anchor="ctr"/>
          <a:lstStyle/>
          <a:p>
            <a:pPr marL="0" marR="0" lvl="0" indent="0" algn="l" defTabSz="913437" rtl="0" eaLnBrk="1" fontAlgn="auto" latinLnBrk="0" hangingPunct="1">
              <a:lnSpc>
                <a:spcPct val="100000"/>
              </a:lnSpc>
              <a:spcBef>
                <a:spcPts val="0"/>
              </a:spcBef>
              <a:spcAft>
                <a:spcPts val="0"/>
              </a:spcAft>
              <a:buClrTx/>
              <a:buSzTx/>
              <a:buFontTx/>
              <a:buNone/>
              <a:tabLst/>
              <a:defRPr/>
            </a:pPr>
            <a:fld id="{B6CAB80B-39B1-40A9-9D70-E337B97384B5}" type="datetimeFigureOut">
              <a:rPr kumimoji="0" lang="en-US" sz="14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l" defTabSz="913437" rtl="0" eaLnBrk="1" fontAlgn="auto" latinLnBrk="0" hangingPunct="1">
                <a:lnSpc>
                  <a:spcPct val="100000"/>
                </a:lnSpc>
                <a:spcBef>
                  <a:spcPts val="0"/>
                </a:spcBef>
                <a:spcAft>
                  <a:spcPts val="0"/>
                </a:spcAft>
                <a:buClrTx/>
                <a:buSzTx/>
                <a:buFontTx/>
                <a:buNone/>
                <a:tabLst/>
                <a:defRPr/>
              </a:pPr>
              <a:t>9/17/2019</a:t>
            </a:fld>
            <a:endParaRPr kumimoji="0" lang="en-US" sz="1400" b="0" i="0" u="none" strike="noStrike" kern="1200" cap="none" spc="0" normalizeH="0" baseline="0" noProof="0">
              <a:ln>
                <a:noFill/>
              </a:ln>
              <a:solidFill>
                <a:schemeClr val="tx1"/>
              </a:solidFill>
              <a:effectLst/>
              <a:uLnTx/>
              <a:uFillTx/>
              <a:latin typeface="Arial" pitchFamily="34" charset="0"/>
              <a:ea typeface="+mn-ea"/>
              <a:cs typeface="Arial" pitchFamily="34" charset="0"/>
            </a:endParaRPr>
          </a:p>
        </p:txBody>
      </p:sp>
      <p:sp>
        <p:nvSpPr>
          <p:cNvPr id="8" name="Slide Number Placeholder 5"/>
          <p:cNvSpPr txBox="1">
            <a:spLocks/>
          </p:cNvSpPr>
          <p:nvPr userDrawn="1"/>
        </p:nvSpPr>
        <p:spPr>
          <a:xfrm>
            <a:off x="6691745" y="6406182"/>
            <a:ext cx="2133600" cy="314661"/>
          </a:xfrm>
          <a:prstGeom prst="rect">
            <a:avLst/>
          </a:prstGeom>
        </p:spPr>
        <p:txBody>
          <a:bodyPr vert="horz" lIns="91344" tIns="45672" rIns="91344" bIns="45672" rtlCol="0" anchor="ctr"/>
          <a:lstStyle/>
          <a:p>
            <a:pPr marL="0" marR="0" lvl="0" indent="0" algn="r" defTabSz="91343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9" name="Line 38"/>
          <p:cNvSpPr>
            <a:spLocks noChangeShapeType="1"/>
          </p:cNvSpPr>
          <p:nvPr userDrawn="1"/>
        </p:nvSpPr>
        <p:spPr bwMode="auto">
          <a:xfrm>
            <a:off x="301627" y="2019860"/>
            <a:ext cx="8520545" cy="0"/>
          </a:xfrm>
          <a:prstGeom prst="line">
            <a:avLst/>
          </a:prstGeom>
          <a:noFill/>
          <a:ln w="19050">
            <a:solidFill>
              <a:srgbClr val="000000"/>
            </a:solidFill>
            <a:round/>
            <a:headEnd/>
            <a:tailEnd/>
          </a:ln>
          <a:effectLst/>
        </p:spPr>
        <p:txBody>
          <a:bodyPr wrap="none" lIns="91344" tIns="45672" rIns="91344" bIns="45672" anchor="ctr"/>
          <a:lstStyle/>
          <a:p>
            <a:pPr>
              <a:defRPr/>
            </a:pPr>
            <a:endParaRPr lang="en-US">
              <a:latin typeface="Arial" pitchFamily="34" charset="0"/>
              <a:cs typeface="Arial" pitchFamily="34" charset="0"/>
            </a:endParaRPr>
          </a:p>
        </p:txBody>
      </p:sp>
    </p:spTree>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1143000"/>
            <a:ext cx="3008313"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1142998"/>
            <a:ext cx="5111750" cy="500230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4" y="2353237"/>
            <a:ext cx="3008313" cy="3772928"/>
          </a:xfrm>
        </p:spPr>
        <p:txBody>
          <a:bodyPr/>
          <a:lstStyle>
            <a:lvl1pPr marL="0" indent="0">
              <a:buNone/>
              <a:defRPr sz="1400"/>
            </a:lvl1pPr>
            <a:lvl2pPr marL="456721" indent="0">
              <a:buNone/>
              <a:defRPr sz="1200"/>
            </a:lvl2pPr>
            <a:lvl3pPr marL="913437" indent="0">
              <a:buNone/>
              <a:defRPr sz="1000"/>
            </a:lvl3pPr>
            <a:lvl4pPr marL="1370158" indent="0">
              <a:buNone/>
              <a:defRPr sz="900"/>
            </a:lvl4pPr>
            <a:lvl5pPr marL="1826876" indent="0">
              <a:buNone/>
              <a:defRPr sz="900"/>
            </a:lvl5pPr>
            <a:lvl6pPr marL="2283597" indent="0">
              <a:buNone/>
              <a:defRPr sz="900"/>
            </a:lvl6pPr>
            <a:lvl7pPr marL="2740313" indent="0">
              <a:buNone/>
              <a:defRPr sz="900"/>
            </a:lvl7pPr>
            <a:lvl8pPr marL="3197034" indent="0">
              <a:buNone/>
              <a:defRPr sz="900"/>
            </a:lvl8pPr>
            <a:lvl9pPr marL="3653752"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004899-C44D-4E7E-A3C8-6361523C5032}" type="datetime1">
              <a:rPr lang="en-US" smtClean="0"/>
              <a:pPr/>
              <a:t>9/17/2019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008530"/>
            <a:ext cx="5486400" cy="3719045"/>
          </a:xfrm>
        </p:spPr>
        <p:txBody>
          <a:bodyPr/>
          <a:lstStyle>
            <a:lvl1pPr marL="0" indent="0">
              <a:buNone/>
              <a:defRPr sz="3200"/>
            </a:lvl1pPr>
            <a:lvl2pPr marL="456721" indent="0">
              <a:buNone/>
              <a:defRPr sz="2800"/>
            </a:lvl2pPr>
            <a:lvl3pPr marL="913437" indent="0">
              <a:buNone/>
              <a:defRPr sz="2400"/>
            </a:lvl3pPr>
            <a:lvl4pPr marL="1370158" indent="0">
              <a:buNone/>
              <a:defRPr sz="2000"/>
            </a:lvl4pPr>
            <a:lvl5pPr marL="1826876" indent="0">
              <a:buNone/>
              <a:defRPr sz="2000"/>
            </a:lvl5pPr>
            <a:lvl6pPr marL="2283597" indent="0">
              <a:buNone/>
              <a:defRPr sz="2000"/>
            </a:lvl6pPr>
            <a:lvl7pPr marL="2740313" indent="0">
              <a:buNone/>
              <a:defRPr sz="2000"/>
            </a:lvl7pPr>
            <a:lvl8pPr marL="3197034" indent="0">
              <a:buNone/>
              <a:defRPr sz="2000"/>
            </a:lvl8pPr>
            <a:lvl9pPr marL="3653752"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21" indent="0">
              <a:buNone/>
              <a:defRPr sz="1200"/>
            </a:lvl2pPr>
            <a:lvl3pPr marL="913437" indent="0">
              <a:buNone/>
              <a:defRPr sz="1000"/>
            </a:lvl3pPr>
            <a:lvl4pPr marL="1370158" indent="0">
              <a:buNone/>
              <a:defRPr sz="900"/>
            </a:lvl4pPr>
            <a:lvl5pPr marL="1826876" indent="0">
              <a:buNone/>
              <a:defRPr sz="900"/>
            </a:lvl5pPr>
            <a:lvl6pPr marL="2283597" indent="0">
              <a:buNone/>
              <a:defRPr sz="900"/>
            </a:lvl6pPr>
            <a:lvl7pPr marL="2740313" indent="0">
              <a:buNone/>
              <a:defRPr sz="900"/>
            </a:lvl7pPr>
            <a:lvl8pPr marL="3197034" indent="0">
              <a:buNone/>
              <a:defRPr sz="900"/>
            </a:lvl8pPr>
            <a:lvl9pPr marL="3653752"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5F7CBF-8622-4094-9B65-BF650A5A4EC7}" type="datetime1">
              <a:rPr lang="en-US" smtClean="0"/>
              <a:pPr/>
              <a:t>9/17/2019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D201CB-769B-4704-BDCE-FA680EC312A6}" type="datetime1">
              <a:rPr lang="en-US" smtClean="0"/>
              <a:pPr/>
              <a:t>9/17/2019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75765"/>
            <a:ext cx="2057400" cy="50345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1075768"/>
            <a:ext cx="6019800" cy="50503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948C21-E214-41E2-B951-09C8E5ED29FC}" type="datetime1">
              <a:rPr lang="en-US" smtClean="0"/>
              <a:pPr/>
              <a:t>9/17/2019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lvl1pPr>
              <a:defRPr>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77091" y="2151538"/>
            <a:ext cx="8337665" cy="2542095"/>
          </a:xfrm>
          <a:noFill/>
          <a:ln w="9525">
            <a:noFill/>
            <a:miter lim="800000"/>
            <a:headEnd/>
            <a:tailEnd/>
          </a:ln>
          <a:effectLst/>
        </p:spPr>
        <p:txBody>
          <a:bodyPr lIns="91304" tIns="45653" rIns="91304" bIns="45653" numCol="6">
            <a:spAutoFit/>
          </a:bodyPr>
          <a:lstStyle>
            <a:lvl1pPr algn="l" defTabSz="913645" rtl="0" fontAlgn="base">
              <a:lnSpc>
                <a:spcPts val="718"/>
              </a:lnSpc>
              <a:spcAft>
                <a:spcPct val="0"/>
              </a:spcAft>
              <a:buNone/>
              <a:defRPr lang="en-US" sz="800" b="1" kern="1200" smtClean="0">
                <a:solidFill>
                  <a:srgbClr val="000000"/>
                </a:solidFill>
                <a:latin typeface="Arial" pitchFamily="34" charset="0"/>
                <a:ea typeface="+mn-ea"/>
                <a:cs typeface="Arial" pitchFamily="34" charset="0"/>
              </a:defRPr>
            </a:lvl1pPr>
            <a:lvl2pPr algn="l" defTabSz="913645" rtl="0" fontAlgn="base">
              <a:lnSpc>
                <a:spcPts val="718"/>
              </a:lnSpc>
              <a:spcAft>
                <a:spcPct val="0"/>
              </a:spcAft>
              <a:buNone/>
              <a:defRPr lang="en-US" sz="800" b="0" kern="1200" smtClean="0">
                <a:solidFill>
                  <a:srgbClr val="000000"/>
                </a:solidFill>
                <a:latin typeface="Arial" pitchFamily="34" charset="0"/>
                <a:ea typeface="+mn-ea"/>
                <a:cs typeface="Arial" pitchFamily="34" charset="0"/>
              </a:defRPr>
            </a:lvl2pPr>
            <a:lvl3pPr algn="l" defTabSz="913645" rtl="0" fontAlgn="base">
              <a:lnSpc>
                <a:spcPts val="718"/>
              </a:lnSpc>
              <a:spcAft>
                <a:spcPct val="0"/>
              </a:spcAft>
              <a:buNone/>
              <a:defRPr lang="en-US" sz="800" b="0" kern="1200" smtClean="0">
                <a:solidFill>
                  <a:srgbClr val="000000"/>
                </a:solidFill>
                <a:latin typeface="Arial" pitchFamily="34" charset="0"/>
                <a:ea typeface="+mn-ea"/>
                <a:cs typeface="Arial" pitchFamily="34" charset="0"/>
              </a:defRPr>
            </a:lvl3pPr>
            <a:lvl4pPr algn="l" defTabSz="913645" rtl="0" fontAlgn="base">
              <a:lnSpc>
                <a:spcPts val="718"/>
              </a:lnSpc>
              <a:spcAft>
                <a:spcPct val="0"/>
              </a:spcAft>
              <a:buNone/>
              <a:defRPr lang="en-US" sz="800" b="0" kern="1200" smtClean="0">
                <a:solidFill>
                  <a:srgbClr val="000000"/>
                </a:solidFill>
                <a:latin typeface="Arial" pitchFamily="34" charset="0"/>
                <a:ea typeface="+mn-ea"/>
                <a:cs typeface="Arial" pitchFamily="34" charset="0"/>
              </a:defRPr>
            </a:lvl4pPr>
            <a:lvl5pPr algn="l" defTabSz="913645" rtl="0" fontAlgn="base">
              <a:lnSpc>
                <a:spcPts val="718"/>
              </a:lnSpc>
              <a:spcAft>
                <a:spcPct val="0"/>
              </a:spcAft>
              <a:buNone/>
              <a:defRPr lang="en-US" sz="800" b="0" kern="1200" dirty="0">
                <a:solidFill>
                  <a:srgbClr val="000000"/>
                </a:solidFill>
                <a:latin typeface="Arial" pitchFamily="34" charset="0"/>
                <a:ea typeface="+mn-ea"/>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CAFE1B43-C3AD-47B4-97A6-BA504B0D0285}" type="datetime1">
              <a:rPr lang="en-US" smtClean="0"/>
              <a:pPr>
                <a:defRPr/>
              </a:pPr>
              <a:t>9/17/2019</a:t>
            </a:fld>
            <a:endParaRPr lang="en-US"/>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MAPS">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anchor="t" anchorCtr="0">
            <a:noAutofit/>
          </a:bodyPr>
          <a:lstStyle>
            <a:lvl1pPr>
              <a:defRPr>
                <a:latin typeface="Arial" pitchFamily="34" charset="0"/>
                <a:cs typeface="Arial" pitchFamily="34" charset="0"/>
              </a:defRPr>
            </a:lvl1pPr>
          </a:lstStyle>
          <a:p>
            <a:r>
              <a:rPr lang="en-US"/>
              <a:t>Click to edit Master title style</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7044805D-0E86-4927-A0B2-2C1B76AD6F9D}" type="datetime1">
              <a:rPr lang="en-US" smtClean="0"/>
              <a:pPr>
                <a:defRPr/>
              </a:pPr>
              <a:t>9/17/2019</a:t>
            </a:fld>
            <a:endParaRPr lang="en-US"/>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a:t>Page </a:t>
            </a:r>
            <a:fld id="{01E16EBA-0216-4FA1-BFEC-225E79399361}" type="slidenum">
              <a:rPr lang="en-US" smtClean="0"/>
              <a:pPr/>
              <a:t>‹#›</a:t>
            </a:fld>
            <a:endParaRPr lang="en-US" dirty="0"/>
          </a:p>
        </p:txBody>
      </p:sp>
      <p:sp>
        <p:nvSpPr>
          <p:cNvPr id="7" name="Content Placeholder 2"/>
          <p:cNvSpPr>
            <a:spLocks noGrp="1"/>
          </p:cNvSpPr>
          <p:nvPr>
            <p:ph idx="1"/>
          </p:nvPr>
        </p:nvSpPr>
        <p:spPr>
          <a:xfrm>
            <a:off x="277091" y="2151529"/>
            <a:ext cx="8337665" cy="754002"/>
          </a:xfrm>
          <a:noFill/>
          <a:ln w="9525">
            <a:noFill/>
            <a:miter lim="800000"/>
            <a:headEnd/>
            <a:tailEnd/>
          </a:ln>
          <a:effectLst/>
        </p:spPr>
        <p:txBody>
          <a:bodyPr wrap="square" lIns="91304" tIns="45653" rIns="91304" bIns="45653" numCol="6">
            <a:spAutoFit/>
          </a:bodyPr>
          <a:lstStyle>
            <a:lvl1pPr algn="l" defTabSz="913645" rtl="0" eaLnBrk="1" fontAlgn="base" hangingPunct="1">
              <a:lnSpc>
                <a:spcPts val="718"/>
              </a:lnSpc>
              <a:spcBef>
                <a:spcPct val="25000"/>
              </a:spcBef>
              <a:spcAft>
                <a:spcPct val="0"/>
              </a:spcAft>
              <a:buNone/>
              <a:defRPr lang="en-US" sz="800" b="1" kern="1200" dirty="0" smtClean="0">
                <a:solidFill>
                  <a:srgbClr val="000000"/>
                </a:solidFill>
                <a:latin typeface="Arial" pitchFamily="34" charset="0"/>
                <a:ea typeface="+mn-ea"/>
                <a:cs typeface="Arial" pitchFamily="34" charset="0"/>
              </a:defRPr>
            </a:lvl1pPr>
            <a:lvl2pPr algn="l" defTabSz="913645" rtl="0" eaLnBrk="1" fontAlgn="base" hangingPunct="1">
              <a:lnSpc>
                <a:spcPts val="718"/>
              </a:lnSpc>
              <a:spcBef>
                <a:spcPct val="25000"/>
              </a:spcBef>
              <a:spcAft>
                <a:spcPct val="0"/>
              </a:spcAft>
              <a:buNone/>
              <a:defRPr lang="en-US" sz="800" b="0" kern="1200" dirty="0" smtClean="0">
                <a:solidFill>
                  <a:srgbClr val="000000"/>
                </a:solidFill>
                <a:latin typeface="Arial" pitchFamily="34" charset="0"/>
                <a:ea typeface="+mn-ea"/>
                <a:cs typeface="Arial" pitchFamily="34" charset="0"/>
              </a:defRPr>
            </a:lvl2pPr>
            <a:lvl3pPr marL="1082154" algn="l" defTabSz="913645" rtl="0" eaLnBrk="1" fontAlgn="base" hangingPunct="1">
              <a:lnSpc>
                <a:spcPts val="718"/>
              </a:lnSpc>
              <a:spcBef>
                <a:spcPct val="25000"/>
              </a:spcBef>
              <a:spcAft>
                <a:spcPct val="0"/>
              </a:spcAft>
              <a:buNone/>
              <a:defRPr lang="en-US" sz="800" b="0" kern="1200" dirty="0" smtClean="0">
                <a:solidFill>
                  <a:srgbClr val="000000"/>
                </a:solidFill>
                <a:latin typeface="Arial" pitchFamily="34" charset="0"/>
                <a:ea typeface="+mn-ea"/>
                <a:cs typeface="Arial" pitchFamily="34" charset="0"/>
              </a:defRPr>
            </a:lvl3pPr>
            <a:lvl4pPr marL="1426478" algn="l" defTabSz="913645" rtl="0" eaLnBrk="1" fontAlgn="base" hangingPunct="1">
              <a:lnSpc>
                <a:spcPts val="718"/>
              </a:lnSpc>
              <a:spcBef>
                <a:spcPts val="145"/>
              </a:spcBef>
              <a:spcAft>
                <a:spcPct val="0"/>
              </a:spcAft>
              <a:buNone/>
              <a:defRPr lang="en-US" sz="800" b="0" kern="1200" dirty="0" smtClean="0">
                <a:solidFill>
                  <a:srgbClr val="000000"/>
                </a:solidFill>
                <a:latin typeface="Arial" pitchFamily="34" charset="0"/>
                <a:ea typeface="+mn-ea"/>
                <a:cs typeface="Arial" pitchFamily="34" charset="0"/>
              </a:defRPr>
            </a:lvl4pPr>
            <a:lvl5pPr marL="1770801" algn="l" defTabSz="913645" rtl="0" eaLnBrk="1" fontAlgn="base" hangingPunct="1">
              <a:lnSpc>
                <a:spcPts val="718"/>
              </a:lnSpc>
              <a:spcBef>
                <a:spcPts val="145"/>
              </a:spcBef>
              <a:spcAft>
                <a:spcPct val="0"/>
              </a:spcAft>
              <a:buNone/>
              <a:defRPr lang="en-US" sz="800" b="0" kern="1200" dirty="0">
                <a:solidFill>
                  <a:srgbClr val="000000"/>
                </a:solidFill>
                <a:latin typeface="Arial" pitchFamily="34" charset="0"/>
                <a:ea typeface="+mn-ea"/>
                <a:cs typeface="Arial" pitchFamily="34" charset="0"/>
              </a:defRPr>
            </a:lvl5pPr>
          </a:lstStyle>
          <a:p>
            <a:pPr marL="286081" lvl="0" indent="-286081" algn="l" defTabSz="913645" rtl="0" eaLnBrk="1" fontAlgn="base" hangingPunct="1">
              <a:lnSpc>
                <a:spcPts val="718"/>
              </a:lnSpc>
              <a:spcBef>
                <a:spcPct val="25000"/>
              </a:spcBef>
              <a:spcAft>
                <a:spcPct val="0"/>
              </a:spcAft>
              <a:buNone/>
            </a:pPr>
            <a:r>
              <a:rPr lang="en-US"/>
              <a:t>Click to edit Master text styles</a:t>
            </a:r>
          </a:p>
          <a:p>
            <a:pPr marL="286081" lvl="1" indent="-286081" algn="l" defTabSz="913645" rtl="0" eaLnBrk="1" fontAlgn="base" hangingPunct="1">
              <a:lnSpc>
                <a:spcPts val="718"/>
              </a:lnSpc>
              <a:spcBef>
                <a:spcPct val="25000"/>
              </a:spcBef>
              <a:spcAft>
                <a:spcPct val="0"/>
              </a:spcAft>
              <a:buNone/>
            </a:pPr>
            <a:r>
              <a:rPr lang="en-US"/>
              <a:t>Second level</a:t>
            </a:r>
          </a:p>
          <a:p>
            <a:pPr marL="286081" lvl="2" indent="-286081" algn="l" defTabSz="913645" rtl="0" eaLnBrk="1" fontAlgn="base" hangingPunct="1">
              <a:lnSpc>
                <a:spcPts val="718"/>
              </a:lnSpc>
              <a:spcBef>
                <a:spcPct val="25000"/>
              </a:spcBef>
              <a:spcAft>
                <a:spcPct val="0"/>
              </a:spcAft>
              <a:buNone/>
            </a:pPr>
            <a:r>
              <a:rPr lang="en-US"/>
              <a:t>Third level</a:t>
            </a:r>
          </a:p>
          <a:p>
            <a:pPr marL="286081" lvl="3" indent="-286081" algn="l" defTabSz="913645" rtl="0" eaLnBrk="1" fontAlgn="base" hangingPunct="1">
              <a:lnSpc>
                <a:spcPts val="718"/>
              </a:lnSpc>
              <a:spcBef>
                <a:spcPct val="25000"/>
              </a:spcBef>
              <a:spcAft>
                <a:spcPct val="0"/>
              </a:spcAft>
              <a:buNone/>
            </a:pPr>
            <a:r>
              <a:rPr lang="en-US"/>
              <a:t>Fourth level</a:t>
            </a:r>
          </a:p>
          <a:p>
            <a:pPr marL="286081" lvl="4" indent="-286081" algn="l" defTabSz="913645" rtl="0" eaLnBrk="1" fontAlgn="base" hangingPunct="1">
              <a:lnSpc>
                <a:spcPts val="718"/>
              </a:lnSpc>
              <a:spcBef>
                <a:spcPct val="25000"/>
              </a:spcBef>
              <a:spcAft>
                <a:spcPct val="0"/>
              </a:spcAft>
              <a:buNone/>
            </a:pPr>
            <a:r>
              <a:rPr lang="en-US"/>
              <a:t>Fifth level</a:t>
            </a:r>
            <a:endParaRPr lang="en-US" dirty="0"/>
          </a:p>
        </p:txBody>
      </p:sp>
    </p:spTree>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277093" y="2353236"/>
            <a:ext cx="8527473" cy="1461939"/>
          </a:xfrm>
          <a:noFill/>
          <a:ln w="9525">
            <a:noFill/>
            <a:miter lim="800000"/>
            <a:headEnd/>
            <a:tailEnd/>
          </a:ln>
          <a:effectLst/>
        </p:spPr>
        <p:txBody>
          <a:bodyPr wrap="square" lIns="0" tIns="0" rIns="0" bIns="0">
            <a:spAutoFit/>
          </a:bodyPr>
          <a:lstStyle>
            <a:lvl1pPr algn="l" rtl="0" eaLnBrk="0" fontAlgn="base" hangingPunct="0">
              <a:lnSpc>
                <a:spcPct val="95000"/>
              </a:lnSpc>
              <a:spcBef>
                <a:spcPct val="0"/>
              </a:spcBef>
              <a:spcAft>
                <a:spcPct val="0"/>
              </a:spcAft>
              <a:buFont typeface="Arial" pitchFamily="34" charset="0"/>
              <a:buNone/>
              <a:defRPr lang="en-US" sz="2000" b="1" kern="1200" smtClean="0">
                <a:solidFill>
                  <a:srgbClr val="000000"/>
                </a:solidFill>
                <a:latin typeface="Arial" pitchFamily="34" charset="0"/>
                <a:ea typeface="+mn-ea"/>
                <a:cs typeface="Arial" pitchFamily="34" charset="0"/>
              </a:defRPr>
            </a:lvl1pPr>
            <a:lvl2pPr algn="l" rtl="0" eaLnBrk="0" fontAlgn="base" hangingPunct="0">
              <a:lnSpc>
                <a:spcPct val="95000"/>
              </a:lnSpc>
              <a:spcBef>
                <a:spcPct val="0"/>
              </a:spcBef>
              <a:spcAft>
                <a:spcPct val="0"/>
              </a:spcAft>
              <a:buFont typeface="Arial" pitchFamily="34" charset="0"/>
              <a:buNone/>
              <a:defRPr lang="en-US" sz="2000" b="1" kern="1200" smtClean="0">
                <a:solidFill>
                  <a:srgbClr val="000000"/>
                </a:solidFill>
                <a:latin typeface="Arial" pitchFamily="34" charset="0"/>
                <a:ea typeface="+mn-ea"/>
                <a:cs typeface="Arial" pitchFamily="34" charset="0"/>
              </a:defRPr>
            </a:lvl2pPr>
            <a:lvl3pPr algn="l" rtl="0" eaLnBrk="0" fontAlgn="base" hangingPunct="0">
              <a:lnSpc>
                <a:spcPct val="95000"/>
              </a:lnSpc>
              <a:spcBef>
                <a:spcPct val="0"/>
              </a:spcBef>
              <a:spcAft>
                <a:spcPct val="0"/>
              </a:spcAft>
              <a:buNone/>
              <a:defRPr lang="en-US" sz="2000" b="1" kern="1200" smtClean="0">
                <a:solidFill>
                  <a:srgbClr val="000000"/>
                </a:solidFill>
                <a:latin typeface="Arial" pitchFamily="34" charset="0"/>
                <a:ea typeface="+mn-ea"/>
                <a:cs typeface="Arial" pitchFamily="34" charset="0"/>
              </a:defRPr>
            </a:lvl3pPr>
            <a:lvl4pPr algn="l" rtl="0" eaLnBrk="0" fontAlgn="base" hangingPunct="0">
              <a:lnSpc>
                <a:spcPct val="95000"/>
              </a:lnSpc>
              <a:spcBef>
                <a:spcPct val="0"/>
              </a:spcBef>
              <a:spcAft>
                <a:spcPct val="0"/>
              </a:spcAft>
              <a:buNone/>
              <a:defRPr lang="en-US" sz="2000" b="1" kern="1200" smtClean="0">
                <a:solidFill>
                  <a:srgbClr val="000000"/>
                </a:solidFill>
                <a:latin typeface="Arial" pitchFamily="34" charset="0"/>
                <a:ea typeface="+mn-ea"/>
                <a:cs typeface="Arial" pitchFamily="34" charset="0"/>
              </a:defRPr>
            </a:lvl4pPr>
            <a:lvl5pPr algn="l" rtl="0" eaLnBrk="0" fontAlgn="base" hangingPunct="0">
              <a:lnSpc>
                <a:spcPct val="95000"/>
              </a:lnSpc>
              <a:spcBef>
                <a:spcPct val="0"/>
              </a:spcBef>
              <a:spcAft>
                <a:spcPct val="0"/>
              </a:spcAft>
              <a:buNone/>
              <a:defRPr lang="en-US" sz="2000" b="1" kern="1200" dirty="0">
                <a:solidFill>
                  <a:srgbClr val="000000"/>
                </a:solidFill>
                <a:latin typeface="Arial" pitchFamily="34" charset="0"/>
                <a:ea typeface="+mn-ea"/>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Line 38"/>
          <p:cNvSpPr>
            <a:spLocks noChangeShapeType="1"/>
          </p:cNvSpPr>
          <p:nvPr userDrawn="1"/>
        </p:nvSpPr>
        <p:spPr bwMode="auto">
          <a:xfrm>
            <a:off x="299258" y="2017059"/>
            <a:ext cx="8520545" cy="0"/>
          </a:xfrm>
          <a:prstGeom prst="line">
            <a:avLst/>
          </a:prstGeom>
          <a:noFill/>
          <a:ln w="19050">
            <a:solidFill>
              <a:srgbClr val="000000"/>
            </a:solidFill>
            <a:round/>
            <a:headEnd/>
            <a:tailEnd/>
          </a:ln>
          <a:effectLst/>
        </p:spPr>
        <p:txBody>
          <a:bodyPr wrap="none" lIns="101774" tIns="50887" rIns="101774" bIns="50887" anchor="ctr"/>
          <a:lstStyle/>
          <a:p>
            <a:pPr>
              <a:defRPr/>
            </a:pPr>
            <a:endParaRPr lang="en-US">
              <a:latin typeface="Arial" pitchFamily="34" charset="0"/>
              <a:cs typeface="Arial" pitchFamily="34" charset="0"/>
            </a:endParaRPr>
          </a:p>
        </p:txBody>
      </p:sp>
      <p:sp>
        <p:nvSpPr>
          <p:cNvPr id="11" name="Date Placeholder 3"/>
          <p:cNvSpPr>
            <a:spLocks noGrp="1"/>
          </p:cNvSpPr>
          <p:nvPr>
            <p:ph type="dt" sz="half" idx="10"/>
          </p:nvPr>
        </p:nvSpPr>
        <p:spPr>
          <a:xfrm>
            <a:off x="307571" y="6406181"/>
            <a:ext cx="1870364" cy="306593"/>
          </a:xfrm>
        </p:spPr>
        <p:txBody>
          <a:bodyPr/>
          <a:lstStyle/>
          <a:p>
            <a:fld id="{379B2B52-3AE0-4C85-9343-B830AC4B5FD5}" type="datetime1">
              <a:rPr lang="en-US" smtClean="0"/>
              <a:pPr/>
              <a:t>9/17/2019</a:t>
            </a:fld>
            <a:endParaRPr lang="en-US"/>
          </a:p>
        </p:txBody>
      </p:sp>
      <p:sp>
        <p:nvSpPr>
          <p:cNvPr id="12" name="Footer Placeholder 4"/>
          <p:cNvSpPr>
            <a:spLocks noGrp="1"/>
          </p:cNvSpPr>
          <p:nvPr>
            <p:ph type="ftr" sz="quarter" idx="11"/>
          </p:nvPr>
        </p:nvSpPr>
        <p:spPr>
          <a:xfrm>
            <a:off x="3124200" y="6406182"/>
            <a:ext cx="2895600" cy="314661"/>
          </a:xfrm>
        </p:spPr>
        <p:txBody>
          <a:bodyPr/>
          <a:lstStyle/>
          <a:p>
            <a:endParaRPr lang="en-US"/>
          </a:p>
        </p:txBody>
      </p:sp>
      <p:sp>
        <p:nvSpPr>
          <p:cNvPr id="13" name="Slide Number Placeholder 5"/>
          <p:cNvSpPr>
            <a:spLocks noGrp="1"/>
          </p:cNvSpPr>
          <p:nvPr>
            <p:ph type="sldNum" sz="quarter" idx="12"/>
          </p:nvPr>
        </p:nvSpPr>
        <p:spPr>
          <a:xfrm>
            <a:off x="6691745" y="6406182"/>
            <a:ext cx="2133600" cy="314661"/>
          </a:xfrm>
        </p:spPr>
        <p:txBody>
          <a:body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362896-A302-4E6C-AE71-66B05BD88F44}" type="datetime1">
              <a:rPr lang="en-US" smtClean="0">
                <a:solidFill>
                  <a:srgbClr val="044F91"/>
                </a:solidFill>
              </a:rPr>
              <a:pPr/>
              <a:t>9/17/2019</a:t>
            </a:fld>
            <a:endParaRPr lang="en-US" dirty="0">
              <a:solidFill>
                <a:srgbClr val="044F91"/>
              </a:solidFill>
            </a:endParaRPr>
          </a:p>
        </p:txBody>
      </p:sp>
      <p:sp>
        <p:nvSpPr>
          <p:cNvPr id="3" name="Footer Placeholder 2"/>
          <p:cNvSpPr>
            <a:spLocks noGrp="1"/>
          </p:cNvSpPr>
          <p:nvPr>
            <p:ph type="ftr" sz="quarter" idx="11"/>
          </p:nvPr>
        </p:nvSpPr>
        <p:spPr/>
        <p:txBody>
          <a:bodyPr/>
          <a:lstStyle/>
          <a:p>
            <a:endParaRPr lang="en-US" dirty="0">
              <a:solidFill>
                <a:srgbClr val="044F91"/>
              </a:solidFill>
            </a:endParaRPr>
          </a:p>
        </p:txBody>
      </p:sp>
      <p:sp>
        <p:nvSpPr>
          <p:cNvPr id="4" name="Slide Number Placeholder 3"/>
          <p:cNvSpPr>
            <a:spLocks noGrp="1"/>
          </p:cNvSpPr>
          <p:nvPr>
            <p:ph type="sldNum" sz="quarter" idx="12"/>
          </p:nvPr>
        </p:nvSpPr>
        <p:spPr/>
        <p:txBody>
          <a:bodyPr/>
          <a:lstStyle/>
          <a:p>
            <a:r>
              <a:rPr lang="en-US" dirty="0">
                <a:solidFill>
                  <a:srgbClr val="044F91"/>
                </a:solidFill>
              </a:rPr>
              <a:t>Page </a:t>
            </a:r>
            <a:fld id="{01E16EBA-0216-4FA1-BFEC-225E79399361}" type="slidenum">
              <a:rPr lang="en-US" smtClean="0">
                <a:solidFill>
                  <a:srgbClr val="044F91"/>
                </a:solidFill>
              </a:rPr>
              <a:pPr/>
              <a:t>‹#›</a:t>
            </a:fld>
            <a:endParaRPr lang="en-US" dirty="0">
              <a:solidFill>
                <a:srgbClr val="044F91"/>
              </a:solidFill>
            </a:endParaRPr>
          </a:p>
        </p:txBody>
      </p:sp>
      <p:sp>
        <p:nvSpPr>
          <p:cNvPr id="5" name="Title 1"/>
          <p:cNvSpPr>
            <a:spLocks noGrp="1"/>
          </p:cNvSpPr>
          <p:nvPr>
            <p:ph type="title"/>
          </p:nvPr>
        </p:nvSpPr>
        <p:spPr>
          <a:xfrm>
            <a:off x="299258" y="992395"/>
            <a:ext cx="8520545" cy="911711"/>
          </a:xfrm>
        </p:spPr>
        <p:txBody>
          <a:bodyPr/>
          <a:lstStyle/>
          <a:p>
            <a:r>
              <a:rPr lang="en-US"/>
              <a:t>Click to edit Master title style</a:t>
            </a:r>
          </a:p>
        </p:txBody>
      </p:sp>
      <p:sp>
        <p:nvSpPr>
          <p:cNvPr id="6" name="Content Placeholder 2"/>
          <p:cNvSpPr>
            <a:spLocks noGrp="1"/>
          </p:cNvSpPr>
          <p:nvPr>
            <p:ph idx="1"/>
          </p:nvPr>
        </p:nvSpPr>
        <p:spPr>
          <a:xfrm>
            <a:off x="299258" y="2097741"/>
            <a:ext cx="8520545" cy="42277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txBox="1">
            <a:spLocks/>
          </p:cNvSpPr>
          <p:nvPr userDrawn="1"/>
        </p:nvSpPr>
        <p:spPr>
          <a:xfrm>
            <a:off x="307571" y="6406181"/>
            <a:ext cx="1870364" cy="306593"/>
          </a:xfrm>
          <a:prstGeom prst="rect">
            <a:avLst/>
          </a:prstGeom>
        </p:spPr>
        <p:txBody>
          <a:bodyPr vert="horz" lIns="91344" tIns="45672" rIns="91344" bIns="45672" rtlCol="0" anchor="ctr"/>
          <a:lstStyle/>
          <a:p>
            <a:pPr defTabSz="913437">
              <a:defRPr/>
            </a:pPr>
            <a:fld id="{B6CAB80B-39B1-40A9-9D70-E337B97384B5}" type="datetimeFigureOut">
              <a:rPr lang="en-US" sz="1400">
                <a:solidFill>
                  <a:srgbClr val="044F91"/>
                </a:solidFill>
                <a:cs typeface="Arial" pitchFamily="34" charset="0"/>
              </a:rPr>
              <a:pPr defTabSz="913437">
                <a:defRPr/>
              </a:pPr>
              <a:t>9/17/2019</a:t>
            </a:fld>
            <a:endParaRPr lang="en-US" sz="1400" dirty="0">
              <a:solidFill>
                <a:srgbClr val="044F91"/>
              </a:solidFill>
              <a:cs typeface="Arial" pitchFamily="34" charset="0"/>
            </a:endParaRPr>
          </a:p>
        </p:txBody>
      </p:sp>
      <p:sp>
        <p:nvSpPr>
          <p:cNvPr id="8" name="Slide Number Placeholder 5"/>
          <p:cNvSpPr txBox="1">
            <a:spLocks/>
          </p:cNvSpPr>
          <p:nvPr userDrawn="1"/>
        </p:nvSpPr>
        <p:spPr>
          <a:xfrm>
            <a:off x="6691745" y="6406182"/>
            <a:ext cx="2133600" cy="314661"/>
          </a:xfrm>
          <a:prstGeom prst="rect">
            <a:avLst/>
          </a:prstGeom>
        </p:spPr>
        <p:txBody>
          <a:bodyPr vert="horz" lIns="91344" tIns="45672" rIns="91344" bIns="45672" rtlCol="0" anchor="ctr"/>
          <a:lstStyle/>
          <a:p>
            <a:pPr algn="r" defTabSz="913437">
              <a:defRPr/>
            </a:pPr>
            <a:endParaRPr lang="en-US" sz="1400" dirty="0">
              <a:solidFill>
                <a:srgbClr val="044F91"/>
              </a:solidFill>
              <a:cs typeface="Arial" pitchFamily="34" charset="0"/>
            </a:endParaRPr>
          </a:p>
        </p:txBody>
      </p:sp>
      <p:sp>
        <p:nvSpPr>
          <p:cNvPr id="9" name="Line 38"/>
          <p:cNvSpPr>
            <a:spLocks noChangeShapeType="1"/>
          </p:cNvSpPr>
          <p:nvPr userDrawn="1"/>
        </p:nvSpPr>
        <p:spPr bwMode="auto">
          <a:xfrm>
            <a:off x="301627" y="2019860"/>
            <a:ext cx="8520545" cy="0"/>
          </a:xfrm>
          <a:prstGeom prst="line">
            <a:avLst/>
          </a:prstGeom>
          <a:noFill/>
          <a:ln w="19050">
            <a:solidFill>
              <a:schemeClr val="tx1"/>
            </a:solidFill>
            <a:round/>
            <a:headEnd/>
            <a:tailEnd/>
          </a:ln>
          <a:effectLst/>
        </p:spPr>
        <p:txBody>
          <a:bodyPr wrap="none" lIns="91344" tIns="45672" rIns="91344" bIns="45672" anchor="ctr"/>
          <a:lstStyle/>
          <a:p>
            <a:pPr defTabSz="913437">
              <a:defRPr/>
            </a:pPr>
            <a:endParaRPr lang="en-US" dirty="0">
              <a:solidFill>
                <a:srgbClr val="044F91"/>
              </a:solidFill>
              <a:cs typeface="Arial" pitchFamily="34" charset="0"/>
            </a:endParaRPr>
          </a:p>
        </p:txBody>
      </p:sp>
    </p:spTree>
    <p:extLst>
      <p:ext uri="{BB962C8B-B14F-4D97-AF65-F5344CB8AC3E}">
        <p14:creationId xmlns:p14="http://schemas.microsoft.com/office/powerpoint/2010/main" val="16538737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1145689"/>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1145689"/>
            <a:ext cx="5111750" cy="500230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4" y="2355925"/>
            <a:ext cx="3008313" cy="3775934"/>
          </a:xfrm>
        </p:spPr>
        <p:txBody>
          <a:bodyPr/>
          <a:lstStyle>
            <a:lvl1pPr marL="0" indent="0">
              <a:buNone/>
              <a:defRPr sz="1400"/>
            </a:lvl1pPr>
            <a:lvl2pPr marL="456721" indent="0">
              <a:buNone/>
              <a:defRPr sz="1200"/>
            </a:lvl2pPr>
            <a:lvl3pPr marL="913437" indent="0">
              <a:buNone/>
              <a:defRPr sz="1000"/>
            </a:lvl3pPr>
            <a:lvl4pPr marL="1370158" indent="0">
              <a:buNone/>
              <a:defRPr sz="900"/>
            </a:lvl4pPr>
            <a:lvl5pPr marL="1826876" indent="0">
              <a:buNone/>
              <a:defRPr sz="900"/>
            </a:lvl5pPr>
            <a:lvl6pPr marL="2283597" indent="0">
              <a:buNone/>
              <a:defRPr sz="900"/>
            </a:lvl6pPr>
            <a:lvl7pPr marL="2740313" indent="0">
              <a:buNone/>
              <a:defRPr sz="900"/>
            </a:lvl7pPr>
            <a:lvl8pPr marL="3197034" indent="0">
              <a:buNone/>
              <a:defRPr sz="900"/>
            </a:lvl8pPr>
            <a:lvl9pPr marL="3653752"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7F8B5F5C-080C-4D7A-BC82-AB042600D59D}" type="datetime1">
              <a:rPr lang="en-US" smtClean="0">
                <a:solidFill>
                  <a:srgbClr val="044F91"/>
                </a:solidFill>
              </a:rPr>
              <a:pPr/>
              <a:t>9/17/2019</a:t>
            </a:fld>
            <a:endParaRPr lang="en-US" dirty="0">
              <a:solidFill>
                <a:srgbClr val="044F91"/>
              </a:solidFill>
            </a:endParaRPr>
          </a:p>
        </p:txBody>
      </p:sp>
      <p:sp>
        <p:nvSpPr>
          <p:cNvPr id="6" name="Footer Placeholder 5"/>
          <p:cNvSpPr>
            <a:spLocks noGrp="1"/>
          </p:cNvSpPr>
          <p:nvPr>
            <p:ph type="ftr" sz="quarter" idx="11"/>
          </p:nvPr>
        </p:nvSpPr>
        <p:spPr/>
        <p:txBody>
          <a:bodyPr/>
          <a:lstStyle/>
          <a:p>
            <a:endParaRPr lang="en-US" dirty="0">
              <a:solidFill>
                <a:srgbClr val="044F91"/>
              </a:solidFill>
            </a:endParaRPr>
          </a:p>
        </p:txBody>
      </p:sp>
      <p:sp>
        <p:nvSpPr>
          <p:cNvPr id="7" name="Slide Number Placeholder 6"/>
          <p:cNvSpPr>
            <a:spLocks noGrp="1"/>
          </p:cNvSpPr>
          <p:nvPr>
            <p:ph type="sldNum" sz="quarter" idx="12"/>
          </p:nvPr>
        </p:nvSpPr>
        <p:spPr/>
        <p:txBody>
          <a:bodyPr/>
          <a:lstStyle/>
          <a:p>
            <a:r>
              <a:rPr lang="en-US" dirty="0">
                <a:solidFill>
                  <a:srgbClr val="044F91"/>
                </a:solidFill>
              </a:rPr>
              <a:t>Page </a:t>
            </a:r>
            <a:fld id="{01E16EBA-0216-4FA1-BFEC-225E79399361}" type="slidenum">
              <a:rPr lang="en-US" smtClean="0">
                <a:solidFill>
                  <a:srgbClr val="044F91"/>
                </a:solidFill>
              </a:rPr>
              <a:pPr/>
              <a:t>‹#›</a:t>
            </a:fld>
            <a:endParaRPr lang="en-US" dirty="0">
              <a:solidFill>
                <a:srgbClr val="044F91"/>
              </a:solidFill>
            </a:endParaRPr>
          </a:p>
        </p:txBody>
      </p:sp>
    </p:spTree>
    <p:extLst>
      <p:ext uri="{BB962C8B-B14F-4D97-AF65-F5344CB8AC3E}">
        <p14:creationId xmlns:p14="http://schemas.microsoft.com/office/powerpoint/2010/main" val="33377287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008531"/>
            <a:ext cx="5486400" cy="3719456"/>
          </a:xfrm>
        </p:spPr>
        <p:txBody>
          <a:bodyPr/>
          <a:lstStyle>
            <a:lvl1pPr marL="0" indent="0">
              <a:buNone/>
              <a:defRPr sz="3200"/>
            </a:lvl1pPr>
            <a:lvl2pPr marL="456721" indent="0">
              <a:buNone/>
              <a:defRPr sz="2800"/>
            </a:lvl2pPr>
            <a:lvl3pPr marL="913437" indent="0">
              <a:buNone/>
              <a:defRPr sz="2400"/>
            </a:lvl3pPr>
            <a:lvl4pPr marL="1370158" indent="0">
              <a:buNone/>
              <a:defRPr sz="2000"/>
            </a:lvl4pPr>
            <a:lvl5pPr marL="1826876" indent="0">
              <a:buNone/>
              <a:defRPr sz="2000"/>
            </a:lvl5pPr>
            <a:lvl6pPr marL="2283597" indent="0">
              <a:buNone/>
              <a:defRPr sz="2000"/>
            </a:lvl6pPr>
            <a:lvl7pPr marL="2740313" indent="0">
              <a:buNone/>
              <a:defRPr sz="2000"/>
            </a:lvl7pPr>
            <a:lvl8pPr marL="3197034" indent="0">
              <a:buNone/>
              <a:defRPr sz="2000"/>
            </a:lvl8pPr>
            <a:lvl9pPr marL="3653752"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21" indent="0">
              <a:buNone/>
              <a:defRPr sz="1200"/>
            </a:lvl2pPr>
            <a:lvl3pPr marL="913437" indent="0">
              <a:buNone/>
              <a:defRPr sz="1000"/>
            </a:lvl3pPr>
            <a:lvl4pPr marL="1370158" indent="0">
              <a:buNone/>
              <a:defRPr sz="900"/>
            </a:lvl4pPr>
            <a:lvl5pPr marL="1826876" indent="0">
              <a:buNone/>
              <a:defRPr sz="900"/>
            </a:lvl5pPr>
            <a:lvl6pPr marL="2283597" indent="0">
              <a:buNone/>
              <a:defRPr sz="900"/>
            </a:lvl6pPr>
            <a:lvl7pPr marL="2740313" indent="0">
              <a:buNone/>
              <a:defRPr sz="900"/>
            </a:lvl7pPr>
            <a:lvl8pPr marL="3197034" indent="0">
              <a:buNone/>
              <a:defRPr sz="900"/>
            </a:lvl8pPr>
            <a:lvl9pPr marL="3653752"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A1E4B9-8FB4-442C-9F6B-762D21F27E18}" type="datetime1">
              <a:rPr lang="en-US" smtClean="0">
                <a:solidFill>
                  <a:srgbClr val="044F91"/>
                </a:solidFill>
              </a:rPr>
              <a:pPr/>
              <a:t>9/17/2019</a:t>
            </a:fld>
            <a:endParaRPr lang="en-US" dirty="0">
              <a:solidFill>
                <a:srgbClr val="044F91"/>
              </a:solidFill>
            </a:endParaRPr>
          </a:p>
        </p:txBody>
      </p:sp>
      <p:sp>
        <p:nvSpPr>
          <p:cNvPr id="6" name="Footer Placeholder 5"/>
          <p:cNvSpPr>
            <a:spLocks noGrp="1"/>
          </p:cNvSpPr>
          <p:nvPr>
            <p:ph type="ftr" sz="quarter" idx="11"/>
          </p:nvPr>
        </p:nvSpPr>
        <p:spPr/>
        <p:txBody>
          <a:bodyPr/>
          <a:lstStyle/>
          <a:p>
            <a:endParaRPr lang="en-US" dirty="0">
              <a:solidFill>
                <a:srgbClr val="044F91"/>
              </a:solidFill>
            </a:endParaRPr>
          </a:p>
        </p:txBody>
      </p:sp>
      <p:sp>
        <p:nvSpPr>
          <p:cNvPr id="7" name="Slide Number Placeholder 6"/>
          <p:cNvSpPr>
            <a:spLocks noGrp="1"/>
          </p:cNvSpPr>
          <p:nvPr>
            <p:ph type="sldNum" sz="quarter" idx="12"/>
          </p:nvPr>
        </p:nvSpPr>
        <p:spPr/>
        <p:txBody>
          <a:bodyPr/>
          <a:lstStyle/>
          <a:p>
            <a:r>
              <a:rPr lang="en-US" dirty="0">
                <a:solidFill>
                  <a:srgbClr val="044F91"/>
                </a:solidFill>
              </a:rPr>
              <a:t>Page </a:t>
            </a:r>
            <a:fld id="{01E16EBA-0216-4FA1-BFEC-225E79399361}" type="slidenum">
              <a:rPr lang="en-US" smtClean="0">
                <a:solidFill>
                  <a:srgbClr val="044F91"/>
                </a:solidFill>
              </a:rPr>
              <a:pPr/>
              <a:t>‹#›</a:t>
            </a:fld>
            <a:endParaRPr lang="en-US" dirty="0">
              <a:solidFill>
                <a:srgbClr val="044F91"/>
              </a:solidFill>
            </a:endParaRPr>
          </a:p>
        </p:txBody>
      </p:sp>
    </p:spTree>
    <p:extLst>
      <p:ext uri="{BB962C8B-B14F-4D97-AF65-F5344CB8AC3E}">
        <p14:creationId xmlns:p14="http://schemas.microsoft.com/office/powerpoint/2010/main" val="22710275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C03D64-A88C-40C0-A6EA-9B69CAA6FF38}" type="datetime1">
              <a:rPr lang="en-US" smtClean="0">
                <a:solidFill>
                  <a:srgbClr val="044F91"/>
                </a:solidFill>
              </a:rPr>
              <a:pPr/>
              <a:t>9/17/2019</a:t>
            </a:fld>
            <a:endParaRPr lang="en-US" dirty="0">
              <a:solidFill>
                <a:srgbClr val="044F91"/>
              </a:solidFill>
            </a:endParaRPr>
          </a:p>
        </p:txBody>
      </p:sp>
      <p:sp>
        <p:nvSpPr>
          <p:cNvPr id="5" name="Footer Placeholder 4"/>
          <p:cNvSpPr>
            <a:spLocks noGrp="1"/>
          </p:cNvSpPr>
          <p:nvPr>
            <p:ph type="ftr" sz="quarter" idx="11"/>
          </p:nvPr>
        </p:nvSpPr>
        <p:spPr/>
        <p:txBody>
          <a:bodyPr/>
          <a:lstStyle/>
          <a:p>
            <a:endParaRPr lang="en-US" dirty="0">
              <a:solidFill>
                <a:srgbClr val="044F91"/>
              </a:solidFill>
            </a:endParaRPr>
          </a:p>
        </p:txBody>
      </p:sp>
      <p:sp>
        <p:nvSpPr>
          <p:cNvPr id="6" name="Slide Number Placeholder 5"/>
          <p:cNvSpPr>
            <a:spLocks noGrp="1"/>
          </p:cNvSpPr>
          <p:nvPr>
            <p:ph type="sldNum" sz="quarter" idx="12"/>
          </p:nvPr>
        </p:nvSpPr>
        <p:spPr/>
        <p:txBody>
          <a:bodyPr/>
          <a:lstStyle/>
          <a:p>
            <a:r>
              <a:rPr lang="en-US" dirty="0">
                <a:solidFill>
                  <a:srgbClr val="044F91"/>
                </a:solidFill>
              </a:rPr>
              <a:t>Page </a:t>
            </a:r>
            <a:fld id="{01E16EBA-0216-4FA1-BFEC-225E79399361}" type="slidenum">
              <a:rPr lang="en-US" smtClean="0">
                <a:solidFill>
                  <a:srgbClr val="044F91"/>
                </a:solidFill>
              </a:rPr>
              <a:pPr/>
              <a:t>‹#›</a:t>
            </a:fld>
            <a:endParaRPr lang="en-US" dirty="0">
              <a:solidFill>
                <a:srgbClr val="044F91"/>
              </a:solidFill>
            </a:endParaRPr>
          </a:p>
        </p:txBody>
      </p:sp>
    </p:spTree>
    <p:extLst>
      <p:ext uri="{BB962C8B-B14F-4D97-AF65-F5344CB8AC3E}">
        <p14:creationId xmlns:p14="http://schemas.microsoft.com/office/powerpoint/2010/main" val="42830668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73075"/>
            <a:ext cx="2057400" cy="505071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073075"/>
            <a:ext cx="6019800" cy="50345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66FE05-D50B-41EF-BCC8-7E1756F38852}" type="datetime1">
              <a:rPr lang="en-US" smtClean="0">
                <a:solidFill>
                  <a:srgbClr val="044F91"/>
                </a:solidFill>
              </a:rPr>
              <a:pPr/>
              <a:t>9/17/2019</a:t>
            </a:fld>
            <a:endParaRPr lang="en-US" dirty="0">
              <a:solidFill>
                <a:srgbClr val="044F91"/>
              </a:solidFill>
            </a:endParaRPr>
          </a:p>
        </p:txBody>
      </p:sp>
      <p:sp>
        <p:nvSpPr>
          <p:cNvPr id="5" name="Footer Placeholder 4"/>
          <p:cNvSpPr>
            <a:spLocks noGrp="1"/>
          </p:cNvSpPr>
          <p:nvPr>
            <p:ph type="ftr" sz="quarter" idx="11"/>
          </p:nvPr>
        </p:nvSpPr>
        <p:spPr/>
        <p:txBody>
          <a:bodyPr/>
          <a:lstStyle/>
          <a:p>
            <a:endParaRPr lang="en-US" dirty="0">
              <a:solidFill>
                <a:srgbClr val="044F91"/>
              </a:solidFill>
            </a:endParaRPr>
          </a:p>
        </p:txBody>
      </p:sp>
      <p:sp>
        <p:nvSpPr>
          <p:cNvPr id="6" name="Slide Number Placeholder 5"/>
          <p:cNvSpPr>
            <a:spLocks noGrp="1"/>
          </p:cNvSpPr>
          <p:nvPr>
            <p:ph type="sldNum" sz="quarter" idx="12"/>
          </p:nvPr>
        </p:nvSpPr>
        <p:spPr/>
        <p:txBody>
          <a:bodyPr/>
          <a:lstStyle/>
          <a:p>
            <a:r>
              <a:rPr lang="en-US" dirty="0">
                <a:solidFill>
                  <a:srgbClr val="044F91"/>
                </a:solidFill>
              </a:rPr>
              <a:t>Page </a:t>
            </a:r>
            <a:fld id="{01E16EBA-0216-4FA1-BFEC-225E79399361}" type="slidenum">
              <a:rPr lang="en-US" smtClean="0">
                <a:solidFill>
                  <a:srgbClr val="044F91"/>
                </a:solidFill>
              </a:rPr>
              <a:pPr/>
              <a:t>‹#›</a:t>
            </a:fld>
            <a:endParaRPr lang="en-US" dirty="0">
              <a:solidFill>
                <a:srgbClr val="044F91"/>
              </a:solidFill>
            </a:endParaRPr>
          </a:p>
        </p:txBody>
      </p:sp>
    </p:spTree>
    <p:extLst>
      <p:ext uri="{BB962C8B-B14F-4D97-AF65-F5344CB8AC3E}">
        <p14:creationId xmlns:p14="http://schemas.microsoft.com/office/powerpoint/2010/main" val="15216730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a:t>Click to edit Master title style</a:t>
            </a:r>
          </a:p>
        </p:txBody>
      </p:sp>
      <p:sp>
        <p:nvSpPr>
          <p:cNvPr id="3" name="Content Placeholder 2"/>
          <p:cNvSpPr>
            <a:spLocks noGrp="1"/>
          </p:cNvSpPr>
          <p:nvPr>
            <p:ph idx="1"/>
          </p:nvPr>
        </p:nvSpPr>
        <p:spPr>
          <a:xfrm>
            <a:off x="274320" y="2081613"/>
            <a:ext cx="8337665" cy="2542095"/>
          </a:xfrm>
          <a:noFill/>
          <a:ln w="9525">
            <a:noFill/>
            <a:miter lim="800000"/>
            <a:headEnd/>
            <a:tailEnd/>
          </a:ln>
          <a:effectLst/>
        </p:spPr>
        <p:txBody>
          <a:bodyPr lIns="91304" tIns="45653" rIns="91304" bIns="45653" numCol="6">
            <a:spAutoFit/>
          </a:bodyPr>
          <a:lstStyle>
            <a:lvl1pPr algn="l" defTabSz="913645" rtl="0" fontAlgn="base">
              <a:lnSpc>
                <a:spcPts val="718"/>
              </a:lnSpc>
              <a:spcAft>
                <a:spcPct val="0"/>
              </a:spcAft>
              <a:buNone/>
              <a:defRPr lang="en-US" sz="800" b="1" kern="1200" smtClean="0">
                <a:solidFill>
                  <a:schemeClr val="tx1"/>
                </a:solidFill>
                <a:latin typeface="Arial" pitchFamily="34" charset="0"/>
                <a:ea typeface="+mn-ea"/>
                <a:cs typeface="Arial" pitchFamily="34" charset="0"/>
              </a:defRPr>
            </a:lvl1pPr>
            <a:lvl2pPr algn="l" defTabSz="913645" rtl="0" fontAlgn="base">
              <a:lnSpc>
                <a:spcPts val="718"/>
              </a:lnSpc>
              <a:spcAft>
                <a:spcPct val="0"/>
              </a:spcAft>
              <a:buNone/>
              <a:defRPr lang="en-US" sz="800" b="0" kern="1200" smtClean="0">
                <a:solidFill>
                  <a:schemeClr val="tx1"/>
                </a:solidFill>
                <a:latin typeface="Arial" pitchFamily="34" charset="0"/>
                <a:ea typeface="+mn-ea"/>
                <a:cs typeface="Arial" pitchFamily="34" charset="0"/>
              </a:defRPr>
            </a:lvl2pPr>
            <a:lvl3pPr algn="l" defTabSz="913645" rtl="0" fontAlgn="base">
              <a:lnSpc>
                <a:spcPts val="718"/>
              </a:lnSpc>
              <a:spcAft>
                <a:spcPct val="0"/>
              </a:spcAft>
              <a:buNone/>
              <a:defRPr lang="en-US" sz="800" b="0" kern="1200" smtClean="0">
                <a:solidFill>
                  <a:schemeClr val="tx1"/>
                </a:solidFill>
                <a:latin typeface="Arial" pitchFamily="34" charset="0"/>
                <a:ea typeface="+mn-ea"/>
                <a:cs typeface="Arial" pitchFamily="34" charset="0"/>
              </a:defRPr>
            </a:lvl3pPr>
            <a:lvl4pPr algn="l" defTabSz="913645" rtl="0" fontAlgn="base">
              <a:lnSpc>
                <a:spcPts val="718"/>
              </a:lnSpc>
              <a:spcAft>
                <a:spcPct val="0"/>
              </a:spcAft>
              <a:buNone/>
              <a:defRPr lang="en-US" sz="800" b="0" kern="1200" smtClean="0">
                <a:solidFill>
                  <a:schemeClr val="tx1"/>
                </a:solidFill>
                <a:latin typeface="Arial" pitchFamily="34" charset="0"/>
                <a:ea typeface="+mn-ea"/>
                <a:cs typeface="Arial" pitchFamily="34" charset="0"/>
              </a:defRPr>
            </a:lvl4pPr>
            <a:lvl5pPr algn="l" defTabSz="913645" rtl="0" fontAlgn="base">
              <a:lnSpc>
                <a:spcPts val="718"/>
              </a:lnSpc>
              <a:spcAft>
                <a:spcPct val="0"/>
              </a:spcAft>
              <a:buNone/>
              <a:defRPr lang="en-US" sz="800" b="0" kern="1200" dirty="0">
                <a:solidFill>
                  <a:schemeClr val="tx1"/>
                </a:solidFill>
                <a:latin typeface="Arial" pitchFamily="34" charset="0"/>
                <a:ea typeface="+mn-ea"/>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F7061EE1-F7FC-4D5F-BAD9-924B56290231}" type="datetime1">
              <a:rPr lang="en-US" smtClean="0">
                <a:solidFill>
                  <a:srgbClr val="044F91"/>
                </a:solidFill>
              </a:rPr>
              <a:pPr>
                <a:defRPr/>
              </a:pPr>
              <a:t>9/17/2019</a:t>
            </a:fld>
            <a:endParaRPr lang="en-US" dirty="0">
              <a:solidFill>
                <a:srgbClr val="044F91"/>
              </a:solidFill>
            </a:endParaRPr>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dirty="0">
              <a:solidFill>
                <a:srgbClr val="044F91"/>
              </a:solidFill>
            </a:endParaRPr>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a:solidFill>
                  <a:srgbClr val="044F91"/>
                </a:solidFill>
              </a:rPr>
              <a:t>Page </a:t>
            </a:r>
            <a:fld id="{01E16EBA-0216-4FA1-BFEC-225E79399361}" type="slidenum">
              <a:rPr lang="en-US" smtClean="0">
                <a:solidFill>
                  <a:srgbClr val="044F91"/>
                </a:solidFill>
              </a:rPr>
              <a:pPr/>
              <a:t>‹#›</a:t>
            </a:fld>
            <a:endParaRPr lang="en-US" dirty="0">
              <a:solidFill>
                <a:srgbClr val="044F91"/>
              </a:solidFill>
            </a:endParaRPr>
          </a:p>
        </p:txBody>
      </p:sp>
    </p:spTree>
    <p:extLst>
      <p:ext uri="{BB962C8B-B14F-4D97-AF65-F5344CB8AC3E}">
        <p14:creationId xmlns:p14="http://schemas.microsoft.com/office/powerpoint/2010/main" val="31238756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MAPS">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anchor="t" anchorCtr="0">
            <a:noAutofit/>
          </a:bodyPr>
          <a:lstStyle>
            <a:lvl1pPr>
              <a:defRPr>
                <a:latin typeface="Arial" pitchFamily="34" charset="0"/>
                <a:cs typeface="Arial" pitchFamily="34" charset="0"/>
              </a:defRPr>
            </a:lvl1pPr>
          </a:lstStyle>
          <a:p>
            <a:r>
              <a:rPr lang="en-US" dirty="0"/>
              <a:t>Click to edit Master title style</a:t>
            </a:r>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3D762BF2-DB14-4B6B-B1AD-3767ADD0DF41}" type="datetime1">
              <a:rPr lang="en-US" smtClean="0">
                <a:solidFill>
                  <a:srgbClr val="044F91"/>
                </a:solidFill>
              </a:rPr>
              <a:pPr>
                <a:defRPr/>
              </a:pPr>
              <a:t>9/17/2019</a:t>
            </a:fld>
            <a:endParaRPr lang="en-US" dirty="0">
              <a:solidFill>
                <a:srgbClr val="044F91"/>
              </a:solidFill>
            </a:endParaRPr>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dirty="0">
              <a:solidFill>
                <a:srgbClr val="044F91"/>
              </a:solidFill>
            </a:endParaRPr>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a:solidFill>
                  <a:srgbClr val="044F91"/>
                </a:solidFill>
              </a:rPr>
              <a:t>Page </a:t>
            </a:r>
            <a:fld id="{01E16EBA-0216-4FA1-BFEC-225E79399361}" type="slidenum">
              <a:rPr lang="en-US" smtClean="0">
                <a:solidFill>
                  <a:srgbClr val="044F91"/>
                </a:solidFill>
              </a:rPr>
              <a:pPr/>
              <a:t>‹#›</a:t>
            </a:fld>
            <a:endParaRPr lang="en-US" dirty="0">
              <a:solidFill>
                <a:srgbClr val="044F91"/>
              </a:solidFill>
            </a:endParaRPr>
          </a:p>
        </p:txBody>
      </p:sp>
      <p:sp>
        <p:nvSpPr>
          <p:cNvPr id="7" name="Content Placeholder 2"/>
          <p:cNvSpPr>
            <a:spLocks noGrp="1"/>
          </p:cNvSpPr>
          <p:nvPr>
            <p:ph idx="1"/>
          </p:nvPr>
        </p:nvSpPr>
        <p:spPr>
          <a:xfrm>
            <a:off x="274320" y="2081605"/>
            <a:ext cx="8337665" cy="2541494"/>
          </a:xfrm>
          <a:noFill/>
          <a:ln w="9525">
            <a:noFill/>
            <a:miter lim="800000"/>
            <a:headEnd/>
            <a:tailEnd/>
          </a:ln>
          <a:effectLst/>
        </p:spPr>
        <p:txBody>
          <a:bodyPr wrap="square" lIns="91304" tIns="45653" rIns="91304" bIns="45653" numCol="6">
            <a:spAutoFit/>
          </a:bodyPr>
          <a:lstStyle>
            <a:lvl1pPr algn="l" defTabSz="913645" rtl="0" eaLnBrk="1" fontAlgn="base" hangingPunct="1">
              <a:lnSpc>
                <a:spcPts val="718"/>
              </a:lnSpc>
              <a:spcBef>
                <a:spcPct val="25000"/>
              </a:spcBef>
              <a:spcAft>
                <a:spcPct val="0"/>
              </a:spcAft>
              <a:buNone/>
              <a:defRPr lang="en-US" sz="800" b="1" kern="1200" dirty="0" smtClean="0">
                <a:solidFill>
                  <a:schemeClr val="tx1"/>
                </a:solidFill>
                <a:latin typeface="Arial" pitchFamily="34" charset="0"/>
                <a:ea typeface="+mn-ea"/>
                <a:cs typeface="Arial" pitchFamily="34" charset="0"/>
              </a:defRPr>
            </a:lvl1pPr>
            <a:lvl2pPr algn="l" defTabSz="913645" rtl="0" eaLnBrk="1" fontAlgn="base" hangingPunct="1">
              <a:lnSpc>
                <a:spcPts val="718"/>
              </a:lnSpc>
              <a:spcBef>
                <a:spcPct val="25000"/>
              </a:spcBef>
              <a:spcAft>
                <a:spcPct val="0"/>
              </a:spcAft>
              <a:buNone/>
              <a:defRPr lang="en-US" sz="800" b="0" kern="1200" dirty="0" smtClean="0">
                <a:solidFill>
                  <a:schemeClr val="tx1"/>
                </a:solidFill>
                <a:latin typeface="Arial" pitchFamily="34" charset="0"/>
                <a:ea typeface="+mn-ea"/>
                <a:cs typeface="Arial" pitchFamily="34" charset="0"/>
              </a:defRPr>
            </a:lvl2pPr>
            <a:lvl3pPr marL="1082154" algn="l" defTabSz="913645" rtl="0" eaLnBrk="1" fontAlgn="base" hangingPunct="1">
              <a:lnSpc>
                <a:spcPts val="718"/>
              </a:lnSpc>
              <a:spcBef>
                <a:spcPct val="25000"/>
              </a:spcBef>
              <a:spcAft>
                <a:spcPct val="0"/>
              </a:spcAft>
              <a:buNone/>
              <a:defRPr lang="en-US" sz="800" b="0" kern="1200" dirty="0" smtClean="0">
                <a:solidFill>
                  <a:schemeClr val="tx1"/>
                </a:solidFill>
                <a:latin typeface="Arial" pitchFamily="34" charset="0"/>
                <a:ea typeface="+mn-ea"/>
                <a:cs typeface="Arial" pitchFamily="34" charset="0"/>
              </a:defRPr>
            </a:lvl3pPr>
            <a:lvl4pPr marL="1426478" algn="l" defTabSz="913645" rtl="0" eaLnBrk="1" fontAlgn="base" hangingPunct="1">
              <a:lnSpc>
                <a:spcPts val="718"/>
              </a:lnSpc>
              <a:spcBef>
                <a:spcPts val="145"/>
              </a:spcBef>
              <a:spcAft>
                <a:spcPct val="0"/>
              </a:spcAft>
              <a:buNone/>
              <a:defRPr lang="en-US" sz="800" b="0" kern="1200" dirty="0" smtClean="0">
                <a:solidFill>
                  <a:schemeClr val="tx1"/>
                </a:solidFill>
                <a:latin typeface="Arial" pitchFamily="34" charset="0"/>
                <a:ea typeface="+mn-ea"/>
                <a:cs typeface="Arial" pitchFamily="34" charset="0"/>
              </a:defRPr>
            </a:lvl4pPr>
            <a:lvl5pPr marL="1770801" algn="l" defTabSz="913645" rtl="0" eaLnBrk="1" fontAlgn="base" hangingPunct="1">
              <a:lnSpc>
                <a:spcPts val="718"/>
              </a:lnSpc>
              <a:spcBef>
                <a:spcPts val="145"/>
              </a:spcBef>
              <a:spcAft>
                <a:spcPct val="0"/>
              </a:spcAft>
              <a:buNone/>
              <a:defRPr lang="en-US" sz="800" b="0" kern="1200" dirty="0">
                <a:solidFill>
                  <a:schemeClr val="tx1"/>
                </a:solidFill>
                <a:latin typeface="Arial" pitchFamily="34" charset="0"/>
                <a:ea typeface="+mn-ea"/>
                <a:cs typeface="Arial" pitchFamily="34" charset="0"/>
              </a:defRPr>
            </a:lvl5pPr>
          </a:lstStyle>
          <a:p>
            <a:pPr marL="286081" lvl="0" indent="-286081" algn="l" defTabSz="913645" rtl="0" eaLnBrk="1" fontAlgn="base" hangingPunct="1">
              <a:lnSpc>
                <a:spcPts val="718"/>
              </a:lnSpc>
              <a:spcBef>
                <a:spcPct val="25000"/>
              </a:spcBef>
              <a:spcAft>
                <a:spcPct val="0"/>
              </a:spcAft>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60984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74320" y="1952513"/>
            <a:ext cx="4222865" cy="417934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952513"/>
            <a:ext cx="4222865" cy="417934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B6B60C8-CEB1-488B-A50A-EB38037F0BF7}" type="datetime1">
              <a:rPr lang="en-US" smtClean="0">
                <a:solidFill>
                  <a:srgbClr val="044F91"/>
                </a:solidFill>
              </a:rPr>
              <a:pPr/>
              <a:t>9/17/2019</a:t>
            </a:fld>
            <a:endParaRPr lang="en-US" dirty="0">
              <a:solidFill>
                <a:srgbClr val="044F91"/>
              </a:solidFill>
            </a:endParaRPr>
          </a:p>
        </p:txBody>
      </p:sp>
      <p:sp>
        <p:nvSpPr>
          <p:cNvPr id="6" name="Footer Placeholder 5"/>
          <p:cNvSpPr>
            <a:spLocks noGrp="1"/>
          </p:cNvSpPr>
          <p:nvPr>
            <p:ph type="ftr" sz="quarter" idx="11"/>
          </p:nvPr>
        </p:nvSpPr>
        <p:spPr/>
        <p:txBody>
          <a:bodyPr/>
          <a:lstStyle/>
          <a:p>
            <a:endParaRPr lang="en-US" dirty="0">
              <a:solidFill>
                <a:srgbClr val="044F91"/>
              </a:solidFill>
            </a:endParaRPr>
          </a:p>
        </p:txBody>
      </p:sp>
      <p:sp>
        <p:nvSpPr>
          <p:cNvPr id="7" name="Slide Number Placeholder 6"/>
          <p:cNvSpPr>
            <a:spLocks noGrp="1"/>
          </p:cNvSpPr>
          <p:nvPr>
            <p:ph type="sldNum" sz="quarter" idx="12"/>
          </p:nvPr>
        </p:nvSpPr>
        <p:spPr/>
        <p:txBody>
          <a:bodyPr/>
          <a:lstStyle/>
          <a:p>
            <a:r>
              <a:rPr lang="en-US" dirty="0">
                <a:solidFill>
                  <a:srgbClr val="044F91"/>
                </a:solidFill>
              </a:rPr>
              <a:t>Page </a:t>
            </a:r>
            <a:fld id="{01E16EBA-0216-4FA1-BFEC-225E79399361}" type="slidenum">
              <a:rPr lang="en-US" smtClean="0">
                <a:solidFill>
                  <a:srgbClr val="044F91"/>
                </a:solidFill>
              </a:rPr>
              <a:pPr/>
              <a:t>‹#›</a:t>
            </a:fld>
            <a:endParaRPr lang="en-US" dirty="0">
              <a:solidFill>
                <a:srgbClr val="044F91"/>
              </a:solidFill>
            </a:endParaRPr>
          </a:p>
        </p:txBody>
      </p:sp>
    </p:spTree>
    <p:extLst>
      <p:ext uri="{BB962C8B-B14F-4D97-AF65-F5344CB8AC3E}">
        <p14:creationId xmlns:p14="http://schemas.microsoft.com/office/powerpoint/2010/main" val="23001819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346364" y="2353235"/>
            <a:ext cx="8458200" cy="1461939"/>
          </a:xfrm>
          <a:noFill/>
          <a:ln w="9525">
            <a:noFill/>
            <a:miter lim="800000"/>
            <a:headEnd/>
            <a:tailEnd/>
          </a:ln>
          <a:effectLst/>
        </p:spPr>
        <p:txBody>
          <a:bodyPr lIns="0" tIns="0" rIns="0" bIns="0">
            <a:spAutoFit/>
          </a:bodyPr>
          <a:lstStyle>
            <a:lvl1pPr algn="l" rtl="0" eaLnBrk="0" fontAlgn="base" hangingPunct="0">
              <a:lnSpc>
                <a:spcPct val="95000"/>
              </a:lnSpc>
              <a:spcBef>
                <a:spcPct val="0"/>
              </a:spcBef>
              <a:spcAft>
                <a:spcPct val="0"/>
              </a:spcAft>
              <a:buFont typeface="Arial" pitchFamily="34" charset="0"/>
              <a:buNone/>
              <a:defRPr lang="en-US" sz="2000" b="1" kern="1200" smtClean="0">
                <a:solidFill>
                  <a:srgbClr val="000000"/>
                </a:solidFill>
                <a:latin typeface="Arial" pitchFamily="34" charset="0"/>
                <a:ea typeface="+mn-ea"/>
                <a:cs typeface="Arial" pitchFamily="34" charset="0"/>
              </a:defRPr>
            </a:lvl1pPr>
            <a:lvl2pPr algn="l" rtl="0" eaLnBrk="0" fontAlgn="base" hangingPunct="0">
              <a:lnSpc>
                <a:spcPct val="95000"/>
              </a:lnSpc>
              <a:spcBef>
                <a:spcPct val="0"/>
              </a:spcBef>
              <a:spcAft>
                <a:spcPct val="0"/>
              </a:spcAft>
              <a:buFont typeface="Arial" pitchFamily="34" charset="0"/>
              <a:buNone/>
              <a:defRPr lang="en-US" sz="2000" b="1" kern="1200" smtClean="0">
                <a:solidFill>
                  <a:srgbClr val="000000"/>
                </a:solidFill>
                <a:latin typeface="Arial" pitchFamily="34" charset="0"/>
                <a:ea typeface="+mn-ea"/>
                <a:cs typeface="Arial" pitchFamily="34" charset="0"/>
              </a:defRPr>
            </a:lvl2pPr>
            <a:lvl3pPr algn="l" rtl="0" eaLnBrk="0" fontAlgn="base" hangingPunct="0">
              <a:lnSpc>
                <a:spcPct val="95000"/>
              </a:lnSpc>
              <a:spcBef>
                <a:spcPct val="0"/>
              </a:spcBef>
              <a:spcAft>
                <a:spcPct val="0"/>
              </a:spcAft>
              <a:buNone/>
              <a:defRPr lang="en-US" sz="2000" b="1" kern="1200" smtClean="0">
                <a:solidFill>
                  <a:srgbClr val="000000"/>
                </a:solidFill>
                <a:latin typeface="Arial" pitchFamily="34" charset="0"/>
                <a:ea typeface="+mn-ea"/>
                <a:cs typeface="Arial" pitchFamily="34" charset="0"/>
              </a:defRPr>
            </a:lvl3pPr>
            <a:lvl4pPr algn="l" rtl="0" eaLnBrk="0" fontAlgn="base" hangingPunct="0">
              <a:lnSpc>
                <a:spcPct val="95000"/>
              </a:lnSpc>
              <a:spcBef>
                <a:spcPct val="0"/>
              </a:spcBef>
              <a:spcAft>
                <a:spcPct val="0"/>
              </a:spcAft>
              <a:buNone/>
              <a:defRPr lang="en-US" sz="2000" b="1" kern="1200" smtClean="0">
                <a:solidFill>
                  <a:srgbClr val="000000"/>
                </a:solidFill>
                <a:latin typeface="Arial" pitchFamily="34" charset="0"/>
                <a:ea typeface="+mn-ea"/>
                <a:cs typeface="Arial" pitchFamily="34" charset="0"/>
              </a:defRPr>
            </a:lvl4pPr>
            <a:lvl5pPr algn="l" rtl="0" eaLnBrk="0" fontAlgn="base" hangingPunct="0">
              <a:lnSpc>
                <a:spcPct val="95000"/>
              </a:lnSpc>
              <a:spcBef>
                <a:spcPct val="0"/>
              </a:spcBef>
              <a:spcAft>
                <a:spcPct val="0"/>
              </a:spcAft>
              <a:buNone/>
              <a:defRPr lang="en-US" sz="2000" b="1" kern="1200" dirty="0">
                <a:solidFill>
                  <a:srgbClr val="000000"/>
                </a:solidFill>
                <a:latin typeface="Arial" pitchFamily="34" charset="0"/>
                <a:ea typeface="+mn-ea"/>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Line 38"/>
          <p:cNvSpPr>
            <a:spLocks noChangeShapeType="1"/>
          </p:cNvSpPr>
          <p:nvPr userDrawn="1"/>
        </p:nvSpPr>
        <p:spPr bwMode="auto">
          <a:xfrm>
            <a:off x="299258" y="2017059"/>
            <a:ext cx="8520545" cy="0"/>
          </a:xfrm>
          <a:prstGeom prst="line">
            <a:avLst/>
          </a:prstGeom>
          <a:noFill/>
          <a:ln w="19050">
            <a:solidFill>
              <a:schemeClr val="tx1"/>
            </a:solidFill>
            <a:round/>
            <a:headEnd/>
            <a:tailEnd/>
          </a:ln>
          <a:effectLst/>
        </p:spPr>
        <p:txBody>
          <a:bodyPr wrap="none" lIns="101774" tIns="50887" rIns="101774" bIns="50887" anchor="ctr"/>
          <a:lstStyle/>
          <a:p>
            <a:pPr defTabSz="913437">
              <a:defRPr/>
            </a:pPr>
            <a:endParaRPr lang="en-US" dirty="0">
              <a:solidFill>
                <a:srgbClr val="044F91"/>
              </a:solidFill>
              <a:cs typeface="Arial" pitchFamily="34" charset="0"/>
            </a:endParaRPr>
          </a:p>
        </p:txBody>
      </p:sp>
      <p:sp>
        <p:nvSpPr>
          <p:cNvPr id="11" name="Date Placeholder 3"/>
          <p:cNvSpPr>
            <a:spLocks noGrp="1"/>
          </p:cNvSpPr>
          <p:nvPr>
            <p:ph type="dt" sz="half" idx="10"/>
          </p:nvPr>
        </p:nvSpPr>
        <p:spPr>
          <a:xfrm>
            <a:off x="307571" y="6406181"/>
            <a:ext cx="1870364" cy="306593"/>
          </a:xfrm>
        </p:spPr>
        <p:txBody>
          <a:bodyPr/>
          <a:lstStyle/>
          <a:p>
            <a:fld id="{02352F61-EF07-4CB2-9E24-BBA51903F0DC}" type="datetime1">
              <a:rPr lang="en-US" smtClean="0">
                <a:solidFill>
                  <a:srgbClr val="044F91"/>
                </a:solidFill>
              </a:rPr>
              <a:pPr/>
              <a:t>9/17/2019</a:t>
            </a:fld>
            <a:endParaRPr lang="en-US" dirty="0">
              <a:solidFill>
                <a:srgbClr val="044F91"/>
              </a:solidFill>
            </a:endParaRPr>
          </a:p>
        </p:txBody>
      </p:sp>
      <p:sp>
        <p:nvSpPr>
          <p:cNvPr id="12" name="Footer Placeholder 4"/>
          <p:cNvSpPr>
            <a:spLocks noGrp="1"/>
          </p:cNvSpPr>
          <p:nvPr>
            <p:ph type="ftr" sz="quarter" idx="11"/>
          </p:nvPr>
        </p:nvSpPr>
        <p:spPr>
          <a:xfrm>
            <a:off x="3124200" y="6406182"/>
            <a:ext cx="2895600" cy="314661"/>
          </a:xfrm>
        </p:spPr>
        <p:txBody>
          <a:bodyPr/>
          <a:lstStyle/>
          <a:p>
            <a:endParaRPr lang="en-US" dirty="0">
              <a:solidFill>
                <a:srgbClr val="044F91"/>
              </a:solidFill>
            </a:endParaRPr>
          </a:p>
        </p:txBody>
      </p:sp>
      <p:sp>
        <p:nvSpPr>
          <p:cNvPr id="13" name="Slide Number Placeholder 5"/>
          <p:cNvSpPr>
            <a:spLocks noGrp="1"/>
          </p:cNvSpPr>
          <p:nvPr>
            <p:ph type="sldNum" sz="quarter" idx="12"/>
          </p:nvPr>
        </p:nvSpPr>
        <p:spPr>
          <a:xfrm>
            <a:off x="6691745" y="6406182"/>
            <a:ext cx="2133600" cy="314661"/>
          </a:xfrm>
        </p:spPr>
        <p:txBody>
          <a:bodyPr/>
          <a:lstStyle/>
          <a:p>
            <a:r>
              <a:rPr lang="en-US" dirty="0">
                <a:solidFill>
                  <a:srgbClr val="044F91"/>
                </a:solidFill>
              </a:rPr>
              <a:t>Page </a:t>
            </a:r>
            <a:fld id="{01E16EBA-0216-4FA1-BFEC-225E79399361}" type="slidenum">
              <a:rPr lang="en-US" smtClean="0">
                <a:solidFill>
                  <a:srgbClr val="044F91"/>
                </a:solidFill>
              </a:rPr>
              <a:pPr/>
              <a:t>‹#›</a:t>
            </a:fld>
            <a:endParaRPr lang="en-US" dirty="0">
              <a:solidFill>
                <a:srgbClr val="044F91"/>
              </a:solidFill>
            </a:endParaRPr>
          </a:p>
        </p:txBody>
      </p:sp>
    </p:spTree>
    <p:extLst>
      <p:ext uri="{BB962C8B-B14F-4D97-AF65-F5344CB8AC3E}">
        <p14:creationId xmlns:p14="http://schemas.microsoft.com/office/powerpoint/2010/main" val="6490530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7571" y="1048873"/>
            <a:ext cx="8520545" cy="1621715"/>
          </a:xfrm>
        </p:spPr>
        <p:txBody>
          <a:bodyPr>
            <a:normAutofit/>
          </a:bodyPr>
          <a:lstStyle>
            <a:lvl1pPr algn="ctr">
              <a:defRPr sz="4000"/>
            </a:lvl1pPr>
          </a:lstStyle>
          <a:p>
            <a:r>
              <a:rPr lang="en-US" dirty="0"/>
              <a:t>Click to edit Master title style</a:t>
            </a:r>
          </a:p>
        </p:txBody>
      </p:sp>
      <p:sp>
        <p:nvSpPr>
          <p:cNvPr id="3" name="Subtitle 2"/>
          <p:cNvSpPr>
            <a:spLocks noGrp="1"/>
          </p:cNvSpPr>
          <p:nvPr>
            <p:ph type="subTitle" idx="1"/>
          </p:nvPr>
        </p:nvSpPr>
        <p:spPr>
          <a:xfrm>
            <a:off x="307571" y="2969110"/>
            <a:ext cx="8520545" cy="2630245"/>
          </a:xfrm>
        </p:spPr>
        <p:txBody>
          <a:bodyPr anchor="ctr" anchorCtr="0">
            <a:normAutofit/>
          </a:bodyPr>
          <a:lstStyle>
            <a:lvl1pPr marL="0" indent="0" algn="ctr">
              <a:buNone/>
              <a:defRPr sz="2800" b="1">
                <a:solidFill>
                  <a:schemeClr val="tx1"/>
                </a:solidFill>
              </a:defRPr>
            </a:lvl1pPr>
            <a:lvl2pPr marL="456880" indent="0" algn="ctr">
              <a:buNone/>
              <a:defRPr>
                <a:solidFill>
                  <a:schemeClr val="tx1">
                    <a:tint val="75000"/>
                  </a:schemeClr>
                </a:solidFill>
              </a:defRPr>
            </a:lvl2pPr>
            <a:lvl3pPr marL="913758" indent="0" algn="ctr">
              <a:buNone/>
              <a:defRPr>
                <a:solidFill>
                  <a:schemeClr val="tx1">
                    <a:tint val="75000"/>
                  </a:schemeClr>
                </a:solidFill>
              </a:defRPr>
            </a:lvl3pPr>
            <a:lvl4pPr marL="1370639" indent="0" algn="ctr">
              <a:buNone/>
              <a:defRPr>
                <a:solidFill>
                  <a:schemeClr val="tx1">
                    <a:tint val="75000"/>
                  </a:schemeClr>
                </a:solidFill>
              </a:defRPr>
            </a:lvl4pPr>
            <a:lvl5pPr marL="1827517" indent="0" algn="ctr">
              <a:buNone/>
              <a:defRPr>
                <a:solidFill>
                  <a:schemeClr val="tx1">
                    <a:tint val="75000"/>
                  </a:schemeClr>
                </a:solidFill>
              </a:defRPr>
            </a:lvl5pPr>
            <a:lvl6pPr marL="2284398" indent="0" algn="ctr">
              <a:buNone/>
              <a:defRPr>
                <a:solidFill>
                  <a:schemeClr val="tx1">
                    <a:tint val="75000"/>
                  </a:schemeClr>
                </a:solidFill>
              </a:defRPr>
            </a:lvl6pPr>
            <a:lvl7pPr marL="2741275" indent="0" algn="ctr">
              <a:buNone/>
              <a:defRPr>
                <a:solidFill>
                  <a:schemeClr val="tx1">
                    <a:tint val="75000"/>
                  </a:schemeClr>
                </a:solidFill>
              </a:defRPr>
            </a:lvl7pPr>
            <a:lvl8pPr marL="3198156" indent="0" algn="ctr">
              <a:buNone/>
              <a:defRPr>
                <a:solidFill>
                  <a:schemeClr val="tx1">
                    <a:tint val="75000"/>
                  </a:schemeClr>
                </a:solidFill>
              </a:defRPr>
            </a:lvl8pPr>
            <a:lvl9pPr marL="3655033"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13A6E252-CDCD-49ED-9308-945ECCDF2721}" type="datetime1">
              <a:rPr lang="en-US" smtClean="0">
                <a:solidFill>
                  <a:srgbClr val="044F91"/>
                </a:solidFill>
              </a:rPr>
              <a:pPr/>
              <a:t>9/17/2019</a:t>
            </a:fld>
            <a:endParaRPr lang="en-US" dirty="0">
              <a:solidFill>
                <a:srgbClr val="044F91"/>
              </a:solidFill>
            </a:endParaRPr>
          </a:p>
        </p:txBody>
      </p:sp>
      <p:sp>
        <p:nvSpPr>
          <p:cNvPr id="5" name="Footer Placeholder 4"/>
          <p:cNvSpPr>
            <a:spLocks noGrp="1"/>
          </p:cNvSpPr>
          <p:nvPr>
            <p:ph type="ftr" sz="quarter" idx="11"/>
          </p:nvPr>
        </p:nvSpPr>
        <p:spPr/>
        <p:txBody>
          <a:bodyPr/>
          <a:lstStyle/>
          <a:p>
            <a:endParaRPr lang="en-US" dirty="0">
              <a:solidFill>
                <a:srgbClr val="044F91"/>
              </a:solidFill>
            </a:endParaRPr>
          </a:p>
        </p:txBody>
      </p:sp>
      <p:sp>
        <p:nvSpPr>
          <p:cNvPr id="6" name="Slide Number Placeholder 5"/>
          <p:cNvSpPr>
            <a:spLocks noGrp="1"/>
          </p:cNvSpPr>
          <p:nvPr>
            <p:ph type="sldNum" sz="quarter" idx="12"/>
          </p:nvPr>
        </p:nvSpPr>
        <p:spPr/>
        <p:txBody>
          <a:bodyPr/>
          <a:lstStyle/>
          <a:p>
            <a:r>
              <a:rPr lang="en-US" dirty="0">
                <a:solidFill>
                  <a:srgbClr val="044F91"/>
                </a:solidFill>
              </a:rPr>
              <a:t>Page </a:t>
            </a:r>
            <a:fld id="{01E16EBA-0216-4FA1-BFEC-225E79399361}" type="slidenum">
              <a:rPr lang="en-US" smtClean="0">
                <a:solidFill>
                  <a:srgbClr val="044F91"/>
                </a:solidFill>
              </a:rPr>
              <a:pPr/>
              <a:t>‹#›</a:t>
            </a:fld>
            <a:endParaRPr lang="en-US" dirty="0">
              <a:solidFill>
                <a:srgbClr val="044F91"/>
              </a:solidFill>
            </a:endParaRPr>
          </a:p>
        </p:txBody>
      </p:sp>
      <p:cxnSp>
        <p:nvCxnSpPr>
          <p:cNvPr id="8" name="Straight Connector 7"/>
          <p:cNvCxnSpPr/>
          <p:nvPr userDrawn="1"/>
        </p:nvCxnSpPr>
        <p:spPr>
          <a:xfrm>
            <a:off x="307571" y="2799678"/>
            <a:ext cx="852054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45213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5pPr marL="1768346" indent="-226384" algn="l" rtl="0" eaLnBrk="1" fontAlgn="base" hangingPunct="1">
              <a:lnSpc>
                <a:spcPct val="85000"/>
              </a:lnSpc>
              <a:spcBef>
                <a:spcPct val="15000"/>
              </a:spcBef>
              <a:spcAft>
                <a:spcPct val="0"/>
              </a:spcAft>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marL="1768346" lvl="4" indent="-226384" algn="l" rtl="0" eaLnBrk="1" fontAlgn="base" hangingPunct="1">
              <a:lnSpc>
                <a:spcPct val="85000"/>
              </a:lnSpc>
              <a:spcBef>
                <a:spcPct val="15000"/>
              </a:spcBef>
              <a:spcAft>
                <a:spcPct val="0"/>
              </a:spcAft>
              <a:buChar char="•"/>
            </a:pPr>
            <a:r>
              <a:rPr lang="en-US" dirty="0"/>
              <a:t>Fifth level</a:t>
            </a:r>
          </a:p>
        </p:txBody>
      </p:sp>
      <p:sp>
        <p:nvSpPr>
          <p:cNvPr id="4" name="Date Placeholder 3"/>
          <p:cNvSpPr>
            <a:spLocks noGrp="1"/>
          </p:cNvSpPr>
          <p:nvPr>
            <p:ph type="dt" sz="half" idx="10"/>
          </p:nvPr>
        </p:nvSpPr>
        <p:spPr/>
        <p:txBody>
          <a:bodyPr/>
          <a:lstStyle/>
          <a:p>
            <a:fld id="{8313BFD2-CD7C-4E72-A40F-D9A4B9F82B98}" type="datetime1">
              <a:rPr lang="en-US" smtClean="0">
                <a:solidFill>
                  <a:srgbClr val="044F91"/>
                </a:solidFill>
              </a:rPr>
              <a:pPr/>
              <a:t>9/17/2019</a:t>
            </a:fld>
            <a:endParaRPr lang="en-US" dirty="0">
              <a:solidFill>
                <a:srgbClr val="044F91"/>
              </a:solidFill>
            </a:endParaRPr>
          </a:p>
        </p:txBody>
      </p:sp>
      <p:sp>
        <p:nvSpPr>
          <p:cNvPr id="5" name="Footer Placeholder 4"/>
          <p:cNvSpPr>
            <a:spLocks noGrp="1"/>
          </p:cNvSpPr>
          <p:nvPr>
            <p:ph type="ftr" sz="quarter" idx="11"/>
          </p:nvPr>
        </p:nvSpPr>
        <p:spPr/>
        <p:txBody>
          <a:bodyPr/>
          <a:lstStyle/>
          <a:p>
            <a:endParaRPr lang="en-US" dirty="0">
              <a:solidFill>
                <a:srgbClr val="044F91"/>
              </a:solidFill>
            </a:endParaRPr>
          </a:p>
        </p:txBody>
      </p:sp>
      <p:sp>
        <p:nvSpPr>
          <p:cNvPr id="6" name="Slide Number Placeholder 5"/>
          <p:cNvSpPr>
            <a:spLocks noGrp="1"/>
          </p:cNvSpPr>
          <p:nvPr>
            <p:ph type="sldNum" sz="quarter" idx="12"/>
          </p:nvPr>
        </p:nvSpPr>
        <p:spPr/>
        <p:txBody>
          <a:bodyPr/>
          <a:lstStyle/>
          <a:p>
            <a:r>
              <a:rPr lang="en-US" dirty="0">
                <a:solidFill>
                  <a:srgbClr val="044F91"/>
                </a:solidFill>
              </a:rPr>
              <a:t>Page </a:t>
            </a:r>
            <a:fld id="{01E16EBA-0216-4FA1-BFEC-225E79399361}" type="slidenum">
              <a:rPr lang="en-US" smtClean="0">
                <a:solidFill>
                  <a:srgbClr val="044F91"/>
                </a:solidFill>
              </a:rPr>
              <a:pPr/>
              <a:t>‹#›</a:t>
            </a:fld>
            <a:endParaRPr lang="en-US" dirty="0">
              <a:solidFill>
                <a:srgbClr val="044F91"/>
              </a:solidFill>
            </a:endParaRPr>
          </a:p>
        </p:txBody>
      </p:sp>
      <p:sp>
        <p:nvSpPr>
          <p:cNvPr id="7" name="Line 38"/>
          <p:cNvSpPr>
            <a:spLocks noChangeShapeType="1"/>
          </p:cNvSpPr>
          <p:nvPr userDrawn="1"/>
        </p:nvSpPr>
        <p:spPr bwMode="auto">
          <a:xfrm>
            <a:off x="301627" y="2019860"/>
            <a:ext cx="8520545" cy="0"/>
          </a:xfrm>
          <a:prstGeom prst="line">
            <a:avLst/>
          </a:prstGeom>
          <a:noFill/>
          <a:ln w="19050">
            <a:solidFill>
              <a:schemeClr val="tx1"/>
            </a:solidFill>
            <a:round/>
            <a:headEnd/>
            <a:tailEnd/>
          </a:ln>
          <a:effectLst/>
        </p:spPr>
        <p:txBody>
          <a:bodyPr wrap="none" lIns="91376" tIns="45688" rIns="91376" bIns="45688" anchor="ctr"/>
          <a:lstStyle/>
          <a:p>
            <a:pPr defTabSz="913758">
              <a:defRPr/>
            </a:pPr>
            <a:endParaRPr lang="en-US" dirty="0">
              <a:solidFill>
                <a:srgbClr val="044F91"/>
              </a:solidFill>
              <a:cs typeface="Arial" pitchFamily="34" charset="0"/>
            </a:endParaRPr>
          </a:p>
        </p:txBody>
      </p:sp>
    </p:spTree>
    <p:extLst>
      <p:ext uri="{BB962C8B-B14F-4D97-AF65-F5344CB8AC3E}">
        <p14:creationId xmlns:p14="http://schemas.microsoft.com/office/powerpoint/2010/main" val="39957950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880" indent="0">
              <a:buNone/>
              <a:defRPr sz="1800">
                <a:solidFill>
                  <a:schemeClr val="tx1">
                    <a:tint val="75000"/>
                  </a:schemeClr>
                </a:solidFill>
              </a:defRPr>
            </a:lvl2pPr>
            <a:lvl3pPr marL="913758" indent="0">
              <a:buNone/>
              <a:defRPr sz="1600">
                <a:solidFill>
                  <a:schemeClr val="tx1">
                    <a:tint val="75000"/>
                  </a:schemeClr>
                </a:solidFill>
              </a:defRPr>
            </a:lvl3pPr>
            <a:lvl4pPr marL="1370639" indent="0">
              <a:buNone/>
              <a:defRPr sz="1400">
                <a:solidFill>
                  <a:schemeClr val="tx1">
                    <a:tint val="75000"/>
                  </a:schemeClr>
                </a:solidFill>
              </a:defRPr>
            </a:lvl4pPr>
            <a:lvl5pPr marL="1827517" indent="0">
              <a:buNone/>
              <a:defRPr sz="1400">
                <a:solidFill>
                  <a:schemeClr val="tx1">
                    <a:tint val="75000"/>
                  </a:schemeClr>
                </a:solidFill>
              </a:defRPr>
            </a:lvl5pPr>
            <a:lvl6pPr marL="2284398" indent="0">
              <a:buNone/>
              <a:defRPr sz="1400">
                <a:solidFill>
                  <a:schemeClr val="tx1">
                    <a:tint val="75000"/>
                  </a:schemeClr>
                </a:solidFill>
              </a:defRPr>
            </a:lvl6pPr>
            <a:lvl7pPr marL="2741275" indent="0">
              <a:buNone/>
              <a:defRPr sz="1400">
                <a:solidFill>
                  <a:schemeClr val="tx1">
                    <a:tint val="75000"/>
                  </a:schemeClr>
                </a:solidFill>
              </a:defRPr>
            </a:lvl7pPr>
            <a:lvl8pPr marL="3198156" indent="0">
              <a:buNone/>
              <a:defRPr sz="1400">
                <a:solidFill>
                  <a:schemeClr val="tx1">
                    <a:tint val="75000"/>
                  </a:schemeClr>
                </a:solidFill>
              </a:defRPr>
            </a:lvl8pPr>
            <a:lvl9pPr marL="365503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4A399F-8096-4569-934A-A157B8A80794}" type="datetime1">
              <a:rPr lang="en-US" smtClean="0">
                <a:solidFill>
                  <a:srgbClr val="044F91"/>
                </a:solidFill>
              </a:rPr>
              <a:pPr/>
              <a:t>9/17/2019</a:t>
            </a:fld>
            <a:endParaRPr lang="en-US" dirty="0">
              <a:solidFill>
                <a:srgbClr val="044F91"/>
              </a:solidFill>
            </a:endParaRPr>
          </a:p>
        </p:txBody>
      </p:sp>
      <p:sp>
        <p:nvSpPr>
          <p:cNvPr id="5" name="Footer Placeholder 4"/>
          <p:cNvSpPr>
            <a:spLocks noGrp="1"/>
          </p:cNvSpPr>
          <p:nvPr>
            <p:ph type="ftr" sz="quarter" idx="11"/>
          </p:nvPr>
        </p:nvSpPr>
        <p:spPr/>
        <p:txBody>
          <a:bodyPr/>
          <a:lstStyle/>
          <a:p>
            <a:endParaRPr lang="en-US" dirty="0">
              <a:solidFill>
                <a:srgbClr val="044F91"/>
              </a:solidFill>
            </a:endParaRPr>
          </a:p>
        </p:txBody>
      </p:sp>
      <p:sp>
        <p:nvSpPr>
          <p:cNvPr id="6" name="Slide Number Placeholder 5"/>
          <p:cNvSpPr>
            <a:spLocks noGrp="1"/>
          </p:cNvSpPr>
          <p:nvPr>
            <p:ph type="sldNum" sz="quarter" idx="12"/>
          </p:nvPr>
        </p:nvSpPr>
        <p:spPr/>
        <p:txBody>
          <a:bodyPr/>
          <a:lstStyle/>
          <a:p>
            <a:r>
              <a:rPr lang="en-US" dirty="0">
                <a:solidFill>
                  <a:srgbClr val="044F91"/>
                </a:solidFill>
              </a:rPr>
              <a:t>Page </a:t>
            </a:r>
            <a:fld id="{01E16EBA-0216-4FA1-BFEC-225E79399361}" type="slidenum">
              <a:rPr lang="en-US" smtClean="0">
                <a:solidFill>
                  <a:srgbClr val="044F91"/>
                </a:solidFill>
              </a:rPr>
              <a:pPr/>
              <a:t>‹#›</a:t>
            </a:fld>
            <a:endParaRPr lang="en-US" dirty="0">
              <a:solidFill>
                <a:srgbClr val="044F91"/>
              </a:solidFill>
            </a:endParaRPr>
          </a:p>
        </p:txBody>
      </p:sp>
    </p:spTree>
    <p:extLst>
      <p:ext uri="{BB962C8B-B14F-4D97-AF65-F5344CB8AC3E}">
        <p14:creationId xmlns:p14="http://schemas.microsoft.com/office/powerpoint/2010/main" val="13625905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74320" y="1952513"/>
            <a:ext cx="4222865" cy="417934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52513"/>
            <a:ext cx="4222865" cy="417934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B6B60C8-CEB1-488B-A50A-EB38037F0BF7}" type="datetime1">
              <a:rPr lang="en-US" smtClean="0">
                <a:solidFill>
                  <a:srgbClr val="044F91"/>
                </a:solidFill>
              </a:rPr>
              <a:pPr/>
              <a:t>9/17/2019</a:t>
            </a:fld>
            <a:endParaRPr lang="en-US" dirty="0">
              <a:solidFill>
                <a:srgbClr val="044F91"/>
              </a:solidFill>
            </a:endParaRPr>
          </a:p>
        </p:txBody>
      </p:sp>
      <p:sp>
        <p:nvSpPr>
          <p:cNvPr id="6" name="Footer Placeholder 5"/>
          <p:cNvSpPr>
            <a:spLocks noGrp="1"/>
          </p:cNvSpPr>
          <p:nvPr>
            <p:ph type="ftr" sz="quarter" idx="11"/>
          </p:nvPr>
        </p:nvSpPr>
        <p:spPr/>
        <p:txBody>
          <a:bodyPr/>
          <a:lstStyle/>
          <a:p>
            <a:endParaRPr lang="en-US" dirty="0">
              <a:solidFill>
                <a:srgbClr val="044F91"/>
              </a:solidFill>
            </a:endParaRPr>
          </a:p>
        </p:txBody>
      </p:sp>
      <p:sp>
        <p:nvSpPr>
          <p:cNvPr id="7" name="Slide Number Placeholder 6"/>
          <p:cNvSpPr>
            <a:spLocks noGrp="1"/>
          </p:cNvSpPr>
          <p:nvPr>
            <p:ph type="sldNum" sz="quarter" idx="12"/>
          </p:nvPr>
        </p:nvSpPr>
        <p:spPr/>
        <p:txBody>
          <a:bodyPr/>
          <a:lstStyle/>
          <a:p>
            <a:r>
              <a:rPr lang="en-US" dirty="0">
                <a:solidFill>
                  <a:srgbClr val="044F91"/>
                </a:solidFill>
              </a:rPr>
              <a:t>Page </a:t>
            </a:r>
            <a:fld id="{01E16EBA-0216-4FA1-BFEC-225E79399361}" type="slidenum">
              <a:rPr lang="en-US" smtClean="0">
                <a:solidFill>
                  <a:srgbClr val="044F91"/>
                </a:solidFill>
              </a:rPr>
              <a:pPr/>
              <a:t>‹#›</a:t>
            </a:fld>
            <a:endParaRPr lang="en-US" dirty="0">
              <a:solidFill>
                <a:srgbClr val="044F91"/>
              </a:solidFill>
            </a:endParaRPr>
          </a:p>
        </p:txBody>
      </p:sp>
    </p:spTree>
    <p:extLst>
      <p:ext uri="{BB962C8B-B14F-4D97-AF65-F5344CB8AC3E}">
        <p14:creationId xmlns:p14="http://schemas.microsoft.com/office/powerpoint/2010/main" val="23764033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5641" y="2081605"/>
            <a:ext cx="4040188"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1" y="2759337"/>
            <a:ext cx="4040188" cy="33725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31" y="2081605"/>
            <a:ext cx="4041775"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31" y="2759337"/>
            <a:ext cx="4041775" cy="33725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E6BA97D-76FE-409D-848E-EA48B58E0399}" type="datetime1">
              <a:rPr lang="en-US" smtClean="0">
                <a:solidFill>
                  <a:srgbClr val="044F91"/>
                </a:solidFill>
              </a:rPr>
              <a:pPr/>
              <a:t>9/17/2019</a:t>
            </a:fld>
            <a:endParaRPr lang="en-US" dirty="0">
              <a:solidFill>
                <a:srgbClr val="044F91"/>
              </a:solidFill>
            </a:endParaRPr>
          </a:p>
        </p:txBody>
      </p:sp>
      <p:sp>
        <p:nvSpPr>
          <p:cNvPr id="8" name="Footer Placeholder 7"/>
          <p:cNvSpPr>
            <a:spLocks noGrp="1"/>
          </p:cNvSpPr>
          <p:nvPr>
            <p:ph type="ftr" sz="quarter" idx="11"/>
          </p:nvPr>
        </p:nvSpPr>
        <p:spPr/>
        <p:txBody>
          <a:bodyPr/>
          <a:lstStyle/>
          <a:p>
            <a:endParaRPr lang="en-US" dirty="0">
              <a:solidFill>
                <a:srgbClr val="044F91"/>
              </a:solidFill>
            </a:endParaRPr>
          </a:p>
        </p:txBody>
      </p:sp>
      <p:sp>
        <p:nvSpPr>
          <p:cNvPr id="9" name="Slide Number Placeholder 8"/>
          <p:cNvSpPr>
            <a:spLocks noGrp="1"/>
          </p:cNvSpPr>
          <p:nvPr>
            <p:ph type="sldNum" sz="quarter" idx="12"/>
          </p:nvPr>
        </p:nvSpPr>
        <p:spPr/>
        <p:txBody>
          <a:bodyPr/>
          <a:lstStyle/>
          <a:p>
            <a:r>
              <a:rPr lang="en-US" dirty="0">
                <a:solidFill>
                  <a:srgbClr val="044F91"/>
                </a:solidFill>
              </a:rPr>
              <a:t>Page </a:t>
            </a:r>
            <a:fld id="{01E16EBA-0216-4FA1-BFEC-225E79399361}" type="slidenum">
              <a:rPr lang="en-US" smtClean="0">
                <a:solidFill>
                  <a:srgbClr val="044F91"/>
                </a:solidFill>
              </a:rPr>
              <a:pPr/>
              <a:t>‹#›</a:t>
            </a:fld>
            <a:endParaRPr lang="en-US" dirty="0">
              <a:solidFill>
                <a:srgbClr val="044F91"/>
              </a:solidFill>
            </a:endParaRPr>
          </a:p>
        </p:txBody>
      </p:sp>
    </p:spTree>
    <p:extLst>
      <p:ext uri="{BB962C8B-B14F-4D97-AF65-F5344CB8AC3E}">
        <p14:creationId xmlns:p14="http://schemas.microsoft.com/office/powerpoint/2010/main" val="24769568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AF0598-38C4-42DD-94B1-64DA6D2394C8}" type="datetime1">
              <a:rPr lang="en-US" smtClean="0">
                <a:solidFill>
                  <a:srgbClr val="044F91"/>
                </a:solidFill>
              </a:rPr>
              <a:pPr/>
              <a:t>9/17/2019</a:t>
            </a:fld>
            <a:endParaRPr lang="en-US" dirty="0">
              <a:solidFill>
                <a:srgbClr val="044F91"/>
              </a:solidFill>
            </a:endParaRPr>
          </a:p>
        </p:txBody>
      </p:sp>
      <p:sp>
        <p:nvSpPr>
          <p:cNvPr id="4" name="Footer Placeholder 3"/>
          <p:cNvSpPr>
            <a:spLocks noGrp="1"/>
          </p:cNvSpPr>
          <p:nvPr>
            <p:ph type="ftr" sz="quarter" idx="11"/>
          </p:nvPr>
        </p:nvSpPr>
        <p:spPr/>
        <p:txBody>
          <a:bodyPr/>
          <a:lstStyle/>
          <a:p>
            <a:endParaRPr lang="en-US" dirty="0">
              <a:solidFill>
                <a:srgbClr val="044F91"/>
              </a:solidFill>
            </a:endParaRPr>
          </a:p>
        </p:txBody>
      </p:sp>
      <p:sp>
        <p:nvSpPr>
          <p:cNvPr id="5" name="Slide Number Placeholder 4"/>
          <p:cNvSpPr>
            <a:spLocks noGrp="1"/>
          </p:cNvSpPr>
          <p:nvPr>
            <p:ph type="sldNum" sz="quarter" idx="12"/>
          </p:nvPr>
        </p:nvSpPr>
        <p:spPr/>
        <p:txBody>
          <a:bodyPr/>
          <a:lstStyle/>
          <a:p>
            <a:r>
              <a:rPr lang="en-US" dirty="0">
                <a:solidFill>
                  <a:srgbClr val="044F91"/>
                </a:solidFill>
              </a:rPr>
              <a:t>Page </a:t>
            </a:r>
            <a:fld id="{01E16EBA-0216-4FA1-BFEC-225E79399361}" type="slidenum">
              <a:rPr lang="en-US" smtClean="0">
                <a:solidFill>
                  <a:srgbClr val="044F91"/>
                </a:solidFill>
              </a:rPr>
              <a:pPr/>
              <a:t>‹#›</a:t>
            </a:fld>
            <a:endParaRPr lang="en-US" dirty="0">
              <a:solidFill>
                <a:srgbClr val="044F91"/>
              </a:solidFill>
            </a:endParaRPr>
          </a:p>
        </p:txBody>
      </p:sp>
    </p:spTree>
    <p:extLst>
      <p:ext uri="{BB962C8B-B14F-4D97-AF65-F5344CB8AC3E}">
        <p14:creationId xmlns:p14="http://schemas.microsoft.com/office/powerpoint/2010/main" val="36113222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362896-A302-4E6C-AE71-66B05BD88F44}" type="datetime1">
              <a:rPr lang="en-US" smtClean="0">
                <a:solidFill>
                  <a:srgbClr val="044F91"/>
                </a:solidFill>
              </a:rPr>
              <a:pPr/>
              <a:t>9/17/2019</a:t>
            </a:fld>
            <a:endParaRPr lang="en-US" dirty="0">
              <a:solidFill>
                <a:srgbClr val="044F91"/>
              </a:solidFill>
            </a:endParaRPr>
          </a:p>
        </p:txBody>
      </p:sp>
      <p:sp>
        <p:nvSpPr>
          <p:cNvPr id="3" name="Footer Placeholder 2"/>
          <p:cNvSpPr>
            <a:spLocks noGrp="1"/>
          </p:cNvSpPr>
          <p:nvPr>
            <p:ph type="ftr" sz="quarter" idx="11"/>
          </p:nvPr>
        </p:nvSpPr>
        <p:spPr/>
        <p:txBody>
          <a:bodyPr/>
          <a:lstStyle/>
          <a:p>
            <a:endParaRPr lang="en-US" dirty="0">
              <a:solidFill>
                <a:srgbClr val="044F91"/>
              </a:solidFill>
            </a:endParaRPr>
          </a:p>
        </p:txBody>
      </p:sp>
      <p:sp>
        <p:nvSpPr>
          <p:cNvPr id="4" name="Slide Number Placeholder 3"/>
          <p:cNvSpPr>
            <a:spLocks noGrp="1"/>
          </p:cNvSpPr>
          <p:nvPr>
            <p:ph type="sldNum" sz="quarter" idx="12"/>
          </p:nvPr>
        </p:nvSpPr>
        <p:spPr/>
        <p:txBody>
          <a:bodyPr/>
          <a:lstStyle/>
          <a:p>
            <a:r>
              <a:rPr lang="en-US" dirty="0">
                <a:solidFill>
                  <a:srgbClr val="044F91"/>
                </a:solidFill>
              </a:rPr>
              <a:t>Page </a:t>
            </a:r>
            <a:fld id="{01E16EBA-0216-4FA1-BFEC-225E79399361}" type="slidenum">
              <a:rPr lang="en-US" smtClean="0">
                <a:solidFill>
                  <a:srgbClr val="044F91"/>
                </a:solidFill>
              </a:rPr>
              <a:pPr/>
              <a:t>‹#›</a:t>
            </a:fld>
            <a:endParaRPr lang="en-US" dirty="0">
              <a:solidFill>
                <a:srgbClr val="044F91"/>
              </a:solidFill>
            </a:endParaRPr>
          </a:p>
        </p:txBody>
      </p:sp>
      <p:sp>
        <p:nvSpPr>
          <p:cNvPr id="5" name="Title 1"/>
          <p:cNvSpPr>
            <a:spLocks noGrp="1"/>
          </p:cNvSpPr>
          <p:nvPr>
            <p:ph type="title"/>
          </p:nvPr>
        </p:nvSpPr>
        <p:spPr>
          <a:xfrm>
            <a:off x="299258" y="992395"/>
            <a:ext cx="8520545" cy="911711"/>
          </a:xfrm>
        </p:spPr>
        <p:txBody>
          <a:bodyPr/>
          <a:lstStyle/>
          <a:p>
            <a:r>
              <a:rPr lang="en-US"/>
              <a:t>Click to edit Master title style</a:t>
            </a:r>
          </a:p>
        </p:txBody>
      </p:sp>
      <p:sp>
        <p:nvSpPr>
          <p:cNvPr id="6" name="Content Placeholder 2"/>
          <p:cNvSpPr>
            <a:spLocks noGrp="1"/>
          </p:cNvSpPr>
          <p:nvPr>
            <p:ph idx="1"/>
          </p:nvPr>
        </p:nvSpPr>
        <p:spPr>
          <a:xfrm>
            <a:off x="299258" y="2097741"/>
            <a:ext cx="8520545" cy="42277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txBox="1">
            <a:spLocks/>
          </p:cNvSpPr>
          <p:nvPr userDrawn="1"/>
        </p:nvSpPr>
        <p:spPr>
          <a:xfrm>
            <a:off x="307571" y="6406181"/>
            <a:ext cx="1870364" cy="306593"/>
          </a:xfrm>
          <a:prstGeom prst="rect">
            <a:avLst/>
          </a:prstGeom>
        </p:spPr>
        <p:txBody>
          <a:bodyPr vert="horz" lIns="91376" tIns="45688" rIns="91376" bIns="45688" rtlCol="0" anchor="ctr"/>
          <a:lstStyle/>
          <a:p>
            <a:pPr defTabSz="913758">
              <a:defRPr/>
            </a:pPr>
            <a:fld id="{B6CAB80B-39B1-40A9-9D70-E337B97384B5}" type="datetimeFigureOut">
              <a:rPr lang="en-US" sz="1400">
                <a:solidFill>
                  <a:srgbClr val="044F91"/>
                </a:solidFill>
                <a:cs typeface="Arial" pitchFamily="34" charset="0"/>
              </a:rPr>
              <a:pPr defTabSz="913758">
                <a:defRPr/>
              </a:pPr>
              <a:t>9/17/2019</a:t>
            </a:fld>
            <a:endParaRPr lang="en-US" sz="1400" dirty="0">
              <a:solidFill>
                <a:srgbClr val="044F91"/>
              </a:solidFill>
              <a:cs typeface="Arial" pitchFamily="34" charset="0"/>
            </a:endParaRPr>
          </a:p>
        </p:txBody>
      </p:sp>
      <p:sp>
        <p:nvSpPr>
          <p:cNvPr id="8" name="Slide Number Placeholder 5"/>
          <p:cNvSpPr txBox="1">
            <a:spLocks/>
          </p:cNvSpPr>
          <p:nvPr userDrawn="1"/>
        </p:nvSpPr>
        <p:spPr>
          <a:xfrm>
            <a:off x="6691745" y="6406182"/>
            <a:ext cx="2133600" cy="314661"/>
          </a:xfrm>
          <a:prstGeom prst="rect">
            <a:avLst/>
          </a:prstGeom>
        </p:spPr>
        <p:txBody>
          <a:bodyPr vert="horz" lIns="91376" tIns="45688" rIns="91376" bIns="45688" rtlCol="0" anchor="ctr"/>
          <a:lstStyle/>
          <a:p>
            <a:pPr algn="r" defTabSz="913758">
              <a:defRPr/>
            </a:pPr>
            <a:endParaRPr lang="en-US" sz="1400" dirty="0">
              <a:solidFill>
                <a:srgbClr val="044F91"/>
              </a:solidFill>
              <a:cs typeface="Arial" pitchFamily="34" charset="0"/>
            </a:endParaRPr>
          </a:p>
        </p:txBody>
      </p:sp>
      <p:sp>
        <p:nvSpPr>
          <p:cNvPr id="9" name="Line 38"/>
          <p:cNvSpPr>
            <a:spLocks noChangeShapeType="1"/>
          </p:cNvSpPr>
          <p:nvPr userDrawn="1"/>
        </p:nvSpPr>
        <p:spPr bwMode="auto">
          <a:xfrm>
            <a:off x="301627" y="2019860"/>
            <a:ext cx="8520545" cy="0"/>
          </a:xfrm>
          <a:prstGeom prst="line">
            <a:avLst/>
          </a:prstGeom>
          <a:noFill/>
          <a:ln w="19050">
            <a:solidFill>
              <a:schemeClr val="tx1"/>
            </a:solidFill>
            <a:round/>
            <a:headEnd/>
            <a:tailEnd/>
          </a:ln>
          <a:effectLst/>
        </p:spPr>
        <p:txBody>
          <a:bodyPr wrap="none" lIns="91376" tIns="45688" rIns="91376" bIns="45688" anchor="ctr"/>
          <a:lstStyle/>
          <a:p>
            <a:pPr defTabSz="913758">
              <a:defRPr/>
            </a:pPr>
            <a:endParaRPr lang="en-US" dirty="0">
              <a:solidFill>
                <a:srgbClr val="044F91"/>
              </a:solidFill>
              <a:cs typeface="Arial" pitchFamily="34" charset="0"/>
            </a:endParaRPr>
          </a:p>
        </p:txBody>
      </p:sp>
    </p:spTree>
    <p:extLst>
      <p:ext uri="{BB962C8B-B14F-4D97-AF65-F5344CB8AC3E}">
        <p14:creationId xmlns:p14="http://schemas.microsoft.com/office/powerpoint/2010/main" val="36592365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1145689"/>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1145689"/>
            <a:ext cx="5111750" cy="500230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4" y="2355925"/>
            <a:ext cx="3008313" cy="3775934"/>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7F8B5F5C-080C-4D7A-BC82-AB042600D59D}" type="datetime1">
              <a:rPr lang="en-US" smtClean="0">
                <a:solidFill>
                  <a:srgbClr val="044F91"/>
                </a:solidFill>
              </a:rPr>
              <a:pPr/>
              <a:t>9/17/2019</a:t>
            </a:fld>
            <a:endParaRPr lang="en-US" dirty="0">
              <a:solidFill>
                <a:srgbClr val="044F91"/>
              </a:solidFill>
            </a:endParaRPr>
          </a:p>
        </p:txBody>
      </p:sp>
      <p:sp>
        <p:nvSpPr>
          <p:cNvPr id="6" name="Footer Placeholder 5"/>
          <p:cNvSpPr>
            <a:spLocks noGrp="1"/>
          </p:cNvSpPr>
          <p:nvPr>
            <p:ph type="ftr" sz="quarter" idx="11"/>
          </p:nvPr>
        </p:nvSpPr>
        <p:spPr/>
        <p:txBody>
          <a:bodyPr/>
          <a:lstStyle/>
          <a:p>
            <a:endParaRPr lang="en-US" dirty="0">
              <a:solidFill>
                <a:srgbClr val="044F91"/>
              </a:solidFill>
            </a:endParaRPr>
          </a:p>
        </p:txBody>
      </p:sp>
      <p:sp>
        <p:nvSpPr>
          <p:cNvPr id="7" name="Slide Number Placeholder 6"/>
          <p:cNvSpPr>
            <a:spLocks noGrp="1"/>
          </p:cNvSpPr>
          <p:nvPr>
            <p:ph type="sldNum" sz="quarter" idx="12"/>
          </p:nvPr>
        </p:nvSpPr>
        <p:spPr/>
        <p:txBody>
          <a:bodyPr/>
          <a:lstStyle/>
          <a:p>
            <a:r>
              <a:rPr lang="en-US" dirty="0">
                <a:solidFill>
                  <a:srgbClr val="044F91"/>
                </a:solidFill>
              </a:rPr>
              <a:t>Page </a:t>
            </a:r>
            <a:fld id="{01E16EBA-0216-4FA1-BFEC-225E79399361}" type="slidenum">
              <a:rPr lang="en-US" smtClean="0">
                <a:solidFill>
                  <a:srgbClr val="044F91"/>
                </a:solidFill>
              </a:rPr>
              <a:pPr/>
              <a:t>‹#›</a:t>
            </a:fld>
            <a:endParaRPr lang="en-US" dirty="0">
              <a:solidFill>
                <a:srgbClr val="044F91"/>
              </a:solidFill>
            </a:endParaRPr>
          </a:p>
        </p:txBody>
      </p:sp>
    </p:spTree>
    <p:extLst>
      <p:ext uri="{BB962C8B-B14F-4D97-AF65-F5344CB8AC3E}">
        <p14:creationId xmlns:p14="http://schemas.microsoft.com/office/powerpoint/2010/main" val="22090469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008531"/>
            <a:ext cx="5486400" cy="3719456"/>
          </a:xfrm>
        </p:spPr>
        <p:txBody>
          <a:bodyPr/>
          <a:lstStyle>
            <a:lvl1pPr marL="0" indent="0">
              <a:buNone/>
              <a:defRPr sz="3200"/>
            </a:lvl1pPr>
            <a:lvl2pPr marL="456880" indent="0">
              <a:buNone/>
              <a:defRPr sz="2800"/>
            </a:lvl2pPr>
            <a:lvl3pPr marL="913758" indent="0">
              <a:buNone/>
              <a:defRPr sz="2400"/>
            </a:lvl3pPr>
            <a:lvl4pPr marL="1370639" indent="0">
              <a:buNone/>
              <a:defRPr sz="2000"/>
            </a:lvl4pPr>
            <a:lvl5pPr marL="1827517" indent="0">
              <a:buNone/>
              <a:defRPr sz="2000"/>
            </a:lvl5pPr>
            <a:lvl6pPr marL="2284398" indent="0">
              <a:buNone/>
              <a:defRPr sz="2000"/>
            </a:lvl6pPr>
            <a:lvl7pPr marL="2741275" indent="0">
              <a:buNone/>
              <a:defRPr sz="2000"/>
            </a:lvl7pPr>
            <a:lvl8pPr marL="3198156" indent="0">
              <a:buNone/>
              <a:defRPr sz="2000"/>
            </a:lvl8pPr>
            <a:lvl9pPr marL="3655033"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A1E4B9-8FB4-442C-9F6B-762D21F27E18}" type="datetime1">
              <a:rPr lang="en-US" smtClean="0">
                <a:solidFill>
                  <a:srgbClr val="044F91"/>
                </a:solidFill>
              </a:rPr>
              <a:pPr/>
              <a:t>9/17/2019</a:t>
            </a:fld>
            <a:endParaRPr lang="en-US" dirty="0">
              <a:solidFill>
                <a:srgbClr val="044F91"/>
              </a:solidFill>
            </a:endParaRPr>
          </a:p>
        </p:txBody>
      </p:sp>
      <p:sp>
        <p:nvSpPr>
          <p:cNvPr id="6" name="Footer Placeholder 5"/>
          <p:cNvSpPr>
            <a:spLocks noGrp="1"/>
          </p:cNvSpPr>
          <p:nvPr>
            <p:ph type="ftr" sz="quarter" idx="11"/>
          </p:nvPr>
        </p:nvSpPr>
        <p:spPr/>
        <p:txBody>
          <a:bodyPr/>
          <a:lstStyle/>
          <a:p>
            <a:endParaRPr lang="en-US" dirty="0">
              <a:solidFill>
                <a:srgbClr val="044F91"/>
              </a:solidFill>
            </a:endParaRPr>
          </a:p>
        </p:txBody>
      </p:sp>
      <p:sp>
        <p:nvSpPr>
          <p:cNvPr id="7" name="Slide Number Placeholder 6"/>
          <p:cNvSpPr>
            <a:spLocks noGrp="1"/>
          </p:cNvSpPr>
          <p:nvPr>
            <p:ph type="sldNum" sz="quarter" idx="12"/>
          </p:nvPr>
        </p:nvSpPr>
        <p:spPr/>
        <p:txBody>
          <a:bodyPr/>
          <a:lstStyle/>
          <a:p>
            <a:r>
              <a:rPr lang="en-US" dirty="0">
                <a:solidFill>
                  <a:srgbClr val="044F91"/>
                </a:solidFill>
              </a:rPr>
              <a:t>Page </a:t>
            </a:r>
            <a:fld id="{01E16EBA-0216-4FA1-BFEC-225E79399361}" type="slidenum">
              <a:rPr lang="en-US" smtClean="0">
                <a:solidFill>
                  <a:srgbClr val="044F91"/>
                </a:solidFill>
              </a:rPr>
              <a:pPr/>
              <a:t>‹#›</a:t>
            </a:fld>
            <a:endParaRPr lang="en-US" dirty="0">
              <a:solidFill>
                <a:srgbClr val="044F91"/>
              </a:solidFill>
            </a:endParaRPr>
          </a:p>
        </p:txBody>
      </p:sp>
    </p:spTree>
    <p:extLst>
      <p:ext uri="{BB962C8B-B14F-4D97-AF65-F5344CB8AC3E}">
        <p14:creationId xmlns:p14="http://schemas.microsoft.com/office/powerpoint/2010/main" val="3360836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5641" y="2081605"/>
            <a:ext cx="4040188" cy="639762"/>
          </a:xfrm>
        </p:spPr>
        <p:txBody>
          <a:bodyPr anchor="b"/>
          <a:lstStyle>
            <a:lvl1pPr marL="0" indent="0">
              <a:buNone/>
              <a:defRPr sz="2400" b="1"/>
            </a:lvl1pPr>
            <a:lvl2pPr marL="456506" indent="0">
              <a:buNone/>
              <a:defRPr sz="2000" b="1"/>
            </a:lvl2pPr>
            <a:lvl3pPr marL="913010" indent="0">
              <a:buNone/>
              <a:defRPr sz="1800" b="1"/>
            </a:lvl3pPr>
            <a:lvl4pPr marL="1369517" indent="0">
              <a:buNone/>
              <a:defRPr sz="1600" b="1"/>
            </a:lvl4pPr>
            <a:lvl5pPr marL="1826021" indent="0">
              <a:buNone/>
              <a:defRPr sz="1600" b="1"/>
            </a:lvl5pPr>
            <a:lvl6pPr marL="2282529" indent="0">
              <a:buNone/>
              <a:defRPr sz="1600" b="1"/>
            </a:lvl6pPr>
            <a:lvl7pPr marL="2739032" indent="0">
              <a:buNone/>
              <a:defRPr sz="1600" b="1"/>
            </a:lvl7pPr>
            <a:lvl8pPr marL="3195539" indent="0">
              <a:buNone/>
              <a:defRPr sz="1600" b="1"/>
            </a:lvl8pPr>
            <a:lvl9pPr marL="365204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759337"/>
            <a:ext cx="4040188" cy="33725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38" y="2081605"/>
            <a:ext cx="4041775" cy="639762"/>
          </a:xfrm>
        </p:spPr>
        <p:txBody>
          <a:bodyPr anchor="b"/>
          <a:lstStyle>
            <a:lvl1pPr marL="0" indent="0">
              <a:buNone/>
              <a:defRPr sz="2400" b="1"/>
            </a:lvl1pPr>
            <a:lvl2pPr marL="456506" indent="0">
              <a:buNone/>
              <a:defRPr sz="2000" b="1"/>
            </a:lvl2pPr>
            <a:lvl3pPr marL="913010" indent="0">
              <a:buNone/>
              <a:defRPr sz="1800" b="1"/>
            </a:lvl3pPr>
            <a:lvl4pPr marL="1369517" indent="0">
              <a:buNone/>
              <a:defRPr sz="1600" b="1"/>
            </a:lvl4pPr>
            <a:lvl5pPr marL="1826021" indent="0">
              <a:buNone/>
              <a:defRPr sz="1600" b="1"/>
            </a:lvl5pPr>
            <a:lvl6pPr marL="2282529" indent="0">
              <a:buNone/>
              <a:defRPr sz="1600" b="1"/>
            </a:lvl6pPr>
            <a:lvl7pPr marL="2739032" indent="0">
              <a:buNone/>
              <a:defRPr sz="1600" b="1"/>
            </a:lvl7pPr>
            <a:lvl8pPr marL="3195539" indent="0">
              <a:buNone/>
              <a:defRPr sz="1600" b="1"/>
            </a:lvl8pPr>
            <a:lvl9pPr marL="365204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8" y="2759337"/>
            <a:ext cx="4041775" cy="33725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6BA97D-76FE-409D-848E-EA48B58E0399}" type="datetime1">
              <a:rPr lang="en-US" smtClean="0">
                <a:solidFill>
                  <a:srgbClr val="044F91"/>
                </a:solidFill>
              </a:rPr>
              <a:pPr/>
              <a:t>9/17/2019</a:t>
            </a:fld>
            <a:endParaRPr lang="en-US" dirty="0">
              <a:solidFill>
                <a:srgbClr val="044F91"/>
              </a:solidFill>
            </a:endParaRPr>
          </a:p>
        </p:txBody>
      </p:sp>
      <p:sp>
        <p:nvSpPr>
          <p:cNvPr id="8" name="Footer Placeholder 7"/>
          <p:cNvSpPr>
            <a:spLocks noGrp="1"/>
          </p:cNvSpPr>
          <p:nvPr>
            <p:ph type="ftr" sz="quarter" idx="11"/>
          </p:nvPr>
        </p:nvSpPr>
        <p:spPr/>
        <p:txBody>
          <a:bodyPr/>
          <a:lstStyle/>
          <a:p>
            <a:endParaRPr lang="en-US" dirty="0">
              <a:solidFill>
                <a:srgbClr val="044F91"/>
              </a:solidFill>
            </a:endParaRPr>
          </a:p>
        </p:txBody>
      </p:sp>
      <p:sp>
        <p:nvSpPr>
          <p:cNvPr id="9" name="Slide Number Placeholder 8"/>
          <p:cNvSpPr>
            <a:spLocks noGrp="1"/>
          </p:cNvSpPr>
          <p:nvPr>
            <p:ph type="sldNum" sz="quarter" idx="12"/>
          </p:nvPr>
        </p:nvSpPr>
        <p:spPr/>
        <p:txBody>
          <a:bodyPr/>
          <a:lstStyle/>
          <a:p>
            <a:r>
              <a:rPr lang="en-US" dirty="0">
                <a:solidFill>
                  <a:srgbClr val="044F91"/>
                </a:solidFill>
              </a:rPr>
              <a:t>Page </a:t>
            </a:r>
            <a:fld id="{01E16EBA-0216-4FA1-BFEC-225E79399361}" type="slidenum">
              <a:rPr lang="en-US" smtClean="0">
                <a:solidFill>
                  <a:srgbClr val="044F91"/>
                </a:solidFill>
              </a:rPr>
              <a:pPr/>
              <a:t>‹#›</a:t>
            </a:fld>
            <a:endParaRPr lang="en-US" dirty="0">
              <a:solidFill>
                <a:srgbClr val="044F91"/>
              </a:solidFill>
            </a:endParaRPr>
          </a:p>
        </p:txBody>
      </p:sp>
    </p:spTree>
    <p:extLst>
      <p:ext uri="{BB962C8B-B14F-4D97-AF65-F5344CB8AC3E}">
        <p14:creationId xmlns:p14="http://schemas.microsoft.com/office/powerpoint/2010/main" val="256059933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C03D64-A88C-40C0-A6EA-9B69CAA6FF38}" type="datetime1">
              <a:rPr lang="en-US" smtClean="0">
                <a:solidFill>
                  <a:srgbClr val="044F91"/>
                </a:solidFill>
              </a:rPr>
              <a:pPr/>
              <a:t>9/17/2019</a:t>
            </a:fld>
            <a:endParaRPr lang="en-US" dirty="0">
              <a:solidFill>
                <a:srgbClr val="044F91"/>
              </a:solidFill>
            </a:endParaRPr>
          </a:p>
        </p:txBody>
      </p:sp>
      <p:sp>
        <p:nvSpPr>
          <p:cNvPr id="5" name="Footer Placeholder 4"/>
          <p:cNvSpPr>
            <a:spLocks noGrp="1"/>
          </p:cNvSpPr>
          <p:nvPr>
            <p:ph type="ftr" sz="quarter" idx="11"/>
          </p:nvPr>
        </p:nvSpPr>
        <p:spPr/>
        <p:txBody>
          <a:bodyPr/>
          <a:lstStyle/>
          <a:p>
            <a:endParaRPr lang="en-US" dirty="0">
              <a:solidFill>
                <a:srgbClr val="044F91"/>
              </a:solidFill>
            </a:endParaRPr>
          </a:p>
        </p:txBody>
      </p:sp>
      <p:sp>
        <p:nvSpPr>
          <p:cNvPr id="6" name="Slide Number Placeholder 5"/>
          <p:cNvSpPr>
            <a:spLocks noGrp="1"/>
          </p:cNvSpPr>
          <p:nvPr>
            <p:ph type="sldNum" sz="quarter" idx="12"/>
          </p:nvPr>
        </p:nvSpPr>
        <p:spPr/>
        <p:txBody>
          <a:bodyPr/>
          <a:lstStyle/>
          <a:p>
            <a:r>
              <a:rPr lang="en-US" dirty="0">
                <a:solidFill>
                  <a:srgbClr val="044F91"/>
                </a:solidFill>
              </a:rPr>
              <a:t>Page </a:t>
            </a:r>
            <a:fld id="{01E16EBA-0216-4FA1-BFEC-225E79399361}" type="slidenum">
              <a:rPr lang="en-US" smtClean="0">
                <a:solidFill>
                  <a:srgbClr val="044F91"/>
                </a:solidFill>
              </a:rPr>
              <a:pPr/>
              <a:t>‹#›</a:t>
            </a:fld>
            <a:endParaRPr lang="en-US" dirty="0">
              <a:solidFill>
                <a:srgbClr val="044F91"/>
              </a:solidFill>
            </a:endParaRPr>
          </a:p>
        </p:txBody>
      </p:sp>
    </p:spTree>
    <p:extLst>
      <p:ext uri="{BB962C8B-B14F-4D97-AF65-F5344CB8AC3E}">
        <p14:creationId xmlns:p14="http://schemas.microsoft.com/office/powerpoint/2010/main" val="8578468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73075"/>
            <a:ext cx="2057400" cy="505071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073075"/>
            <a:ext cx="6019800" cy="50345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66FE05-D50B-41EF-BCC8-7E1756F38852}" type="datetime1">
              <a:rPr lang="en-US" smtClean="0">
                <a:solidFill>
                  <a:srgbClr val="044F91"/>
                </a:solidFill>
              </a:rPr>
              <a:pPr/>
              <a:t>9/17/2019</a:t>
            </a:fld>
            <a:endParaRPr lang="en-US" dirty="0">
              <a:solidFill>
                <a:srgbClr val="044F91"/>
              </a:solidFill>
            </a:endParaRPr>
          </a:p>
        </p:txBody>
      </p:sp>
      <p:sp>
        <p:nvSpPr>
          <p:cNvPr id="5" name="Footer Placeholder 4"/>
          <p:cNvSpPr>
            <a:spLocks noGrp="1"/>
          </p:cNvSpPr>
          <p:nvPr>
            <p:ph type="ftr" sz="quarter" idx="11"/>
          </p:nvPr>
        </p:nvSpPr>
        <p:spPr/>
        <p:txBody>
          <a:bodyPr/>
          <a:lstStyle/>
          <a:p>
            <a:endParaRPr lang="en-US" dirty="0">
              <a:solidFill>
                <a:srgbClr val="044F91"/>
              </a:solidFill>
            </a:endParaRPr>
          </a:p>
        </p:txBody>
      </p:sp>
      <p:sp>
        <p:nvSpPr>
          <p:cNvPr id="6" name="Slide Number Placeholder 5"/>
          <p:cNvSpPr>
            <a:spLocks noGrp="1"/>
          </p:cNvSpPr>
          <p:nvPr>
            <p:ph type="sldNum" sz="quarter" idx="12"/>
          </p:nvPr>
        </p:nvSpPr>
        <p:spPr/>
        <p:txBody>
          <a:bodyPr/>
          <a:lstStyle/>
          <a:p>
            <a:r>
              <a:rPr lang="en-US" dirty="0">
                <a:solidFill>
                  <a:srgbClr val="044F91"/>
                </a:solidFill>
              </a:rPr>
              <a:t>Page </a:t>
            </a:r>
            <a:fld id="{01E16EBA-0216-4FA1-BFEC-225E79399361}" type="slidenum">
              <a:rPr lang="en-US" smtClean="0">
                <a:solidFill>
                  <a:srgbClr val="044F91"/>
                </a:solidFill>
              </a:rPr>
              <a:pPr/>
              <a:t>‹#›</a:t>
            </a:fld>
            <a:endParaRPr lang="en-US" dirty="0">
              <a:solidFill>
                <a:srgbClr val="044F91"/>
              </a:solidFill>
            </a:endParaRPr>
          </a:p>
        </p:txBody>
      </p:sp>
    </p:spTree>
    <p:extLst>
      <p:ext uri="{BB962C8B-B14F-4D97-AF65-F5344CB8AC3E}">
        <p14:creationId xmlns:p14="http://schemas.microsoft.com/office/powerpoint/2010/main" val="33175864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a:t>Click to edit Master title style</a:t>
            </a:r>
          </a:p>
        </p:txBody>
      </p:sp>
      <p:sp>
        <p:nvSpPr>
          <p:cNvPr id="3" name="Content Placeholder 2"/>
          <p:cNvSpPr>
            <a:spLocks noGrp="1"/>
          </p:cNvSpPr>
          <p:nvPr>
            <p:ph idx="1"/>
          </p:nvPr>
        </p:nvSpPr>
        <p:spPr>
          <a:xfrm>
            <a:off x="274320" y="2081610"/>
            <a:ext cx="8337665" cy="2542095"/>
          </a:xfrm>
          <a:noFill/>
          <a:ln w="9525">
            <a:noFill/>
            <a:miter lim="800000"/>
            <a:headEnd/>
            <a:tailEnd/>
          </a:ln>
          <a:effectLst/>
        </p:spPr>
        <p:txBody>
          <a:bodyPr lIns="91336" tIns="45669" rIns="91336" bIns="45669" numCol="6">
            <a:spAutoFit/>
          </a:bodyPr>
          <a:lstStyle>
            <a:lvl1pPr algn="l" defTabSz="913966" rtl="0" fontAlgn="base">
              <a:lnSpc>
                <a:spcPts val="718"/>
              </a:lnSpc>
              <a:spcAft>
                <a:spcPct val="0"/>
              </a:spcAft>
              <a:buNone/>
              <a:defRPr lang="en-US" sz="800" b="1" kern="1200" smtClean="0">
                <a:solidFill>
                  <a:schemeClr val="tx1"/>
                </a:solidFill>
                <a:latin typeface="Arial" pitchFamily="34" charset="0"/>
                <a:ea typeface="+mn-ea"/>
                <a:cs typeface="Arial" pitchFamily="34" charset="0"/>
              </a:defRPr>
            </a:lvl1pPr>
            <a:lvl2pPr algn="l" defTabSz="913966" rtl="0" fontAlgn="base">
              <a:lnSpc>
                <a:spcPts val="718"/>
              </a:lnSpc>
              <a:spcAft>
                <a:spcPct val="0"/>
              </a:spcAft>
              <a:buNone/>
              <a:defRPr lang="en-US" sz="800" b="0" kern="1200" smtClean="0">
                <a:solidFill>
                  <a:schemeClr val="tx1"/>
                </a:solidFill>
                <a:latin typeface="Arial" pitchFamily="34" charset="0"/>
                <a:ea typeface="+mn-ea"/>
                <a:cs typeface="Arial" pitchFamily="34" charset="0"/>
              </a:defRPr>
            </a:lvl2pPr>
            <a:lvl3pPr algn="l" defTabSz="913966" rtl="0" fontAlgn="base">
              <a:lnSpc>
                <a:spcPts val="718"/>
              </a:lnSpc>
              <a:spcAft>
                <a:spcPct val="0"/>
              </a:spcAft>
              <a:buNone/>
              <a:defRPr lang="en-US" sz="800" b="0" kern="1200" smtClean="0">
                <a:solidFill>
                  <a:schemeClr val="tx1"/>
                </a:solidFill>
                <a:latin typeface="Arial" pitchFamily="34" charset="0"/>
                <a:ea typeface="+mn-ea"/>
                <a:cs typeface="Arial" pitchFamily="34" charset="0"/>
              </a:defRPr>
            </a:lvl3pPr>
            <a:lvl4pPr algn="l" defTabSz="913966" rtl="0" fontAlgn="base">
              <a:lnSpc>
                <a:spcPts val="718"/>
              </a:lnSpc>
              <a:spcAft>
                <a:spcPct val="0"/>
              </a:spcAft>
              <a:buNone/>
              <a:defRPr lang="en-US" sz="800" b="0" kern="1200" smtClean="0">
                <a:solidFill>
                  <a:schemeClr val="tx1"/>
                </a:solidFill>
                <a:latin typeface="Arial" pitchFamily="34" charset="0"/>
                <a:ea typeface="+mn-ea"/>
                <a:cs typeface="Arial" pitchFamily="34" charset="0"/>
              </a:defRPr>
            </a:lvl4pPr>
            <a:lvl5pPr algn="l" defTabSz="913966" rtl="0" fontAlgn="base">
              <a:lnSpc>
                <a:spcPts val="718"/>
              </a:lnSpc>
              <a:spcAft>
                <a:spcPct val="0"/>
              </a:spcAft>
              <a:buNone/>
              <a:defRPr lang="en-US" sz="800" b="0" kern="1200" dirty="0">
                <a:solidFill>
                  <a:schemeClr val="tx1"/>
                </a:solidFill>
                <a:latin typeface="Arial" pitchFamily="34" charset="0"/>
                <a:ea typeface="+mn-ea"/>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F7061EE1-F7FC-4D5F-BAD9-924B56290231}" type="datetime1">
              <a:rPr lang="en-US" smtClean="0">
                <a:solidFill>
                  <a:srgbClr val="044F91"/>
                </a:solidFill>
              </a:rPr>
              <a:pPr>
                <a:defRPr/>
              </a:pPr>
              <a:t>9/17/2019</a:t>
            </a:fld>
            <a:endParaRPr lang="en-US" dirty="0">
              <a:solidFill>
                <a:srgbClr val="044F91"/>
              </a:solidFill>
            </a:endParaRPr>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dirty="0">
              <a:solidFill>
                <a:srgbClr val="044F91"/>
              </a:solidFill>
            </a:endParaRPr>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a:solidFill>
                  <a:srgbClr val="044F91"/>
                </a:solidFill>
              </a:rPr>
              <a:t>Page </a:t>
            </a:r>
            <a:fld id="{01E16EBA-0216-4FA1-BFEC-225E79399361}" type="slidenum">
              <a:rPr lang="en-US" smtClean="0">
                <a:solidFill>
                  <a:srgbClr val="044F91"/>
                </a:solidFill>
              </a:rPr>
              <a:pPr/>
              <a:t>‹#›</a:t>
            </a:fld>
            <a:endParaRPr lang="en-US" dirty="0">
              <a:solidFill>
                <a:srgbClr val="044F91"/>
              </a:solidFill>
            </a:endParaRPr>
          </a:p>
        </p:txBody>
      </p:sp>
    </p:spTree>
    <p:extLst>
      <p:ext uri="{BB962C8B-B14F-4D97-AF65-F5344CB8AC3E}">
        <p14:creationId xmlns:p14="http://schemas.microsoft.com/office/powerpoint/2010/main" val="127061015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MAPS">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anchor="t" anchorCtr="0">
            <a:noAutofit/>
          </a:bodyPr>
          <a:lstStyle>
            <a:lvl1pPr>
              <a:defRPr>
                <a:latin typeface="Arial" pitchFamily="34" charset="0"/>
                <a:cs typeface="Arial" pitchFamily="34" charset="0"/>
              </a:defRPr>
            </a:lvl1pPr>
          </a:lstStyle>
          <a:p>
            <a:r>
              <a:rPr lang="en-US" dirty="0"/>
              <a:t>Click to edit Master title style</a:t>
            </a:r>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3D762BF2-DB14-4B6B-B1AD-3767ADD0DF41}" type="datetime1">
              <a:rPr lang="en-US" smtClean="0">
                <a:solidFill>
                  <a:srgbClr val="044F91"/>
                </a:solidFill>
              </a:rPr>
              <a:pPr>
                <a:defRPr/>
              </a:pPr>
              <a:t>9/17/2019</a:t>
            </a:fld>
            <a:endParaRPr lang="en-US" dirty="0">
              <a:solidFill>
                <a:srgbClr val="044F91"/>
              </a:solidFill>
            </a:endParaRPr>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dirty="0">
              <a:solidFill>
                <a:srgbClr val="044F91"/>
              </a:solidFill>
            </a:endParaRPr>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a:solidFill>
                  <a:srgbClr val="044F91"/>
                </a:solidFill>
              </a:rPr>
              <a:t>Page </a:t>
            </a:r>
            <a:fld id="{01E16EBA-0216-4FA1-BFEC-225E79399361}" type="slidenum">
              <a:rPr lang="en-US" smtClean="0">
                <a:solidFill>
                  <a:srgbClr val="044F91"/>
                </a:solidFill>
              </a:rPr>
              <a:pPr/>
              <a:t>‹#›</a:t>
            </a:fld>
            <a:endParaRPr lang="en-US" dirty="0">
              <a:solidFill>
                <a:srgbClr val="044F91"/>
              </a:solidFill>
            </a:endParaRPr>
          </a:p>
        </p:txBody>
      </p:sp>
      <p:sp>
        <p:nvSpPr>
          <p:cNvPr id="7" name="Content Placeholder 2"/>
          <p:cNvSpPr>
            <a:spLocks noGrp="1"/>
          </p:cNvSpPr>
          <p:nvPr>
            <p:ph idx="1"/>
          </p:nvPr>
        </p:nvSpPr>
        <p:spPr>
          <a:xfrm>
            <a:off x="274320" y="2081605"/>
            <a:ext cx="8337665" cy="2541494"/>
          </a:xfrm>
          <a:noFill/>
          <a:ln w="9525">
            <a:noFill/>
            <a:miter lim="800000"/>
            <a:headEnd/>
            <a:tailEnd/>
          </a:ln>
          <a:effectLst/>
        </p:spPr>
        <p:txBody>
          <a:bodyPr wrap="square" lIns="91336" tIns="45669" rIns="91336" bIns="45669" numCol="6">
            <a:spAutoFit/>
          </a:bodyPr>
          <a:lstStyle>
            <a:lvl1pPr algn="l" defTabSz="913966" rtl="0" eaLnBrk="1" fontAlgn="base" hangingPunct="1">
              <a:lnSpc>
                <a:spcPts val="718"/>
              </a:lnSpc>
              <a:spcBef>
                <a:spcPct val="25000"/>
              </a:spcBef>
              <a:spcAft>
                <a:spcPct val="0"/>
              </a:spcAft>
              <a:buNone/>
              <a:defRPr lang="en-US" sz="800" b="1" kern="1200" dirty="0" smtClean="0">
                <a:solidFill>
                  <a:schemeClr val="tx1"/>
                </a:solidFill>
                <a:latin typeface="Arial" pitchFamily="34" charset="0"/>
                <a:ea typeface="+mn-ea"/>
                <a:cs typeface="Arial" pitchFamily="34" charset="0"/>
              </a:defRPr>
            </a:lvl1pPr>
            <a:lvl2pPr algn="l" defTabSz="913966" rtl="0" eaLnBrk="1" fontAlgn="base" hangingPunct="1">
              <a:lnSpc>
                <a:spcPts val="718"/>
              </a:lnSpc>
              <a:spcBef>
                <a:spcPct val="25000"/>
              </a:spcBef>
              <a:spcAft>
                <a:spcPct val="0"/>
              </a:spcAft>
              <a:buNone/>
              <a:defRPr lang="en-US" sz="800" b="0" kern="1200" dirty="0" smtClean="0">
                <a:solidFill>
                  <a:schemeClr val="tx1"/>
                </a:solidFill>
                <a:latin typeface="Arial" pitchFamily="34" charset="0"/>
                <a:ea typeface="+mn-ea"/>
                <a:cs typeface="Arial" pitchFamily="34" charset="0"/>
              </a:defRPr>
            </a:lvl2pPr>
            <a:lvl3pPr marL="1082535" algn="l" defTabSz="913966" rtl="0" eaLnBrk="1" fontAlgn="base" hangingPunct="1">
              <a:lnSpc>
                <a:spcPts val="718"/>
              </a:lnSpc>
              <a:spcBef>
                <a:spcPct val="25000"/>
              </a:spcBef>
              <a:spcAft>
                <a:spcPct val="0"/>
              </a:spcAft>
              <a:buNone/>
              <a:defRPr lang="en-US" sz="800" b="0" kern="1200" dirty="0" smtClean="0">
                <a:solidFill>
                  <a:schemeClr val="tx1"/>
                </a:solidFill>
                <a:latin typeface="Arial" pitchFamily="34" charset="0"/>
                <a:ea typeface="+mn-ea"/>
                <a:cs typeface="Arial" pitchFamily="34" charset="0"/>
              </a:defRPr>
            </a:lvl3pPr>
            <a:lvl4pPr marL="1426979" algn="l" defTabSz="913966" rtl="0" eaLnBrk="1" fontAlgn="base" hangingPunct="1">
              <a:lnSpc>
                <a:spcPts val="718"/>
              </a:lnSpc>
              <a:spcBef>
                <a:spcPts val="145"/>
              </a:spcBef>
              <a:spcAft>
                <a:spcPct val="0"/>
              </a:spcAft>
              <a:buNone/>
              <a:defRPr lang="en-US" sz="800" b="0" kern="1200" dirty="0" smtClean="0">
                <a:solidFill>
                  <a:schemeClr val="tx1"/>
                </a:solidFill>
                <a:latin typeface="Arial" pitchFamily="34" charset="0"/>
                <a:ea typeface="+mn-ea"/>
                <a:cs typeface="Arial" pitchFamily="34" charset="0"/>
              </a:defRPr>
            </a:lvl4pPr>
            <a:lvl5pPr marL="1771422" algn="l" defTabSz="913966" rtl="0" eaLnBrk="1" fontAlgn="base" hangingPunct="1">
              <a:lnSpc>
                <a:spcPts val="718"/>
              </a:lnSpc>
              <a:spcBef>
                <a:spcPts val="145"/>
              </a:spcBef>
              <a:spcAft>
                <a:spcPct val="0"/>
              </a:spcAft>
              <a:buNone/>
              <a:defRPr lang="en-US" sz="800" b="0" kern="1200" dirty="0">
                <a:solidFill>
                  <a:schemeClr val="tx1"/>
                </a:solidFill>
                <a:latin typeface="Arial" pitchFamily="34" charset="0"/>
                <a:ea typeface="+mn-ea"/>
                <a:cs typeface="Arial" pitchFamily="34" charset="0"/>
              </a:defRPr>
            </a:lvl5pPr>
          </a:lstStyle>
          <a:p>
            <a:pPr marL="286182" lvl="0" indent="-286182" algn="l" defTabSz="913966" rtl="0" eaLnBrk="1" fontAlgn="base" hangingPunct="1">
              <a:lnSpc>
                <a:spcPts val="718"/>
              </a:lnSpc>
              <a:spcBef>
                <a:spcPct val="25000"/>
              </a:spcBef>
              <a:spcAft>
                <a:spcPct val="0"/>
              </a:spcAft>
              <a:buNone/>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0791226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346364" y="2353235"/>
            <a:ext cx="8458200" cy="1461939"/>
          </a:xfrm>
          <a:noFill/>
          <a:ln w="9525">
            <a:noFill/>
            <a:miter lim="800000"/>
            <a:headEnd/>
            <a:tailEnd/>
          </a:ln>
          <a:effectLst/>
        </p:spPr>
        <p:txBody>
          <a:bodyPr lIns="0" tIns="0" rIns="0" bIns="0">
            <a:spAutoFit/>
          </a:bodyPr>
          <a:lstStyle>
            <a:lvl1pPr algn="l" rtl="0" eaLnBrk="0" fontAlgn="base" hangingPunct="0">
              <a:lnSpc>
                <a:spcPct val="95000"/>
              </a:lnSpc>
              <a:spcBef>
                <a:spcPct val="0"/>
              </a:spcBef>
              <a:spcAft>
                <a:spcPct val="0"/>
              </a:spcAft>
              <a:buFont typeface="Arial" pitchFamily="34" charset="0"/>
              <a:buNone/>
              <a:defRPr lang="en-US" sz="2000" b="1" kern="1200" smtClean="0">
                <a:solidFill>
                  <a:srgbClr val="000000"/>
                </a:solidFill>
                <a:latin typeface="Arial" pitchFamily="34" charset="0"/>
                <a:ea typeface="+mn-ea"/>
                <a:cs typeface="Arial" pitchFamily="34" charset="0"/>
              </a:defRPr>
            </a:lvl1pPr>
            <a:lvl2pPr algn="l" rtl="0" eaLnBrk="0" fontAlgn="base" hangingPunct="0">
              <a:lnSpc>
                <a:spcPct val="95000"/>
              </a:lnSpc>
              <a:spcBef>
                <a:spcPct val="0"/>
              </a:spcBef>
              <a:spcAft>
                <a:spcPct val="0"/>
              </a:spcAft>
              <a:buFont typeface="Arial" pitchFamily="34" charset="0"/>
              <a:buNone/>
              <a:defRPr lang="en-US" sz="2000" b="1" kern="1200" smtClean="0">
                <a:solidFill>
                  <a:srgbClr val="000000"/>
                </a:solidFill>
                <a:latin typeface="Arial" pitchFamily="34" charset="0"/>
                <a:ea typeface="+mn-ea"/>
                <a:cs typeface="Arial" pitchFamily="34" charset="0"/>
              </a:defRPr>
            </a:lvl2pPr>
            <a:lvl3pPr algn="l" rtl="0" eaLnBrk="0" fontAlgn="base" hangingPunct="0">
              <a:lnSpc>
                <a:spcPct val="95000"/>
              </a:lnSpc>
              <a:spcBef>
                <a:spcPct val="0"/>
              </a:spcBef>
              <a:spcAft>
                <a:spcPct val="0"/>
              </a:spcAft>
              <a:buNone/>
              <a:defRPr lang="en-US" sz="2000" b="1" kern="1200" smtClean="0">
                <a:solidFill>
                  <a:srgbClr val="000000"/>
                </a:solidFill>
                <a:latin typeface="Arial" pitchFamily="34" charset="0"/>
                <a:ea typeface="+mn-ea"/>
                <a:cs typeface="Arial" pitchFamily="34" charset="0"/>
              </a:defRPr>
            </a:lvl3pPr>
            <a:lvl4pPr algn="l" rtl="0" eaLnBrk="0" fontAlgn="base" hangingPunct="0">
              <a:lnSpc>
                <a:spcPct val="95000"/>
              </a:lnSpc>
              <a:spcBef>
                <a:spcPct val="0"/>
              </a:spcBef>
              <a:spcAft>
                <a:spcPct val="0"/>
              </a:spcAft>
              <a:buNone/>
              <a:defRPr lang="en-US" sz="2000" b="1" kern="1200" smtClean="0">
                <a:solidFill>
                  <a:srgbClr val="000000"/>
                </a:solidFill>
                <a:latin typeface="Arial" pitchFamily="34" charset="0"/>
                <a:ea typeface="+mn-ea"/>
                <a:cs typeface="Arial" pitchFamily="34" charset="0"/>
              </a:defRPr>
            </a:lvl4pPr>
            <a:lvl5pPr algn="l" rtl="0" eaLnBrk="0" fontAlgn="base" hangingPunct="0">
              <a:lnSpc>
                <a:spcPct val="95000"/>
              </a:lnSpc>
              <a:spcBef>
                <a:spcPct val="0"/>
              </a:spcBef>
              <a:spcAft>
                <a:spcPct val="0"/>
              </a:spcAft>
              <a:buNone/>
              <a:defRPr lang="en-US" sz="2000" b="1" kern="1200" dirty="0">
                <a:solidFill>
                  <a:srgbClr val="000000"/>
                </a:solidFill>
                <a:latin typeface="Arial" pitchFamily="34" charset="0"/>
                <a:ea typeface="+mn-ea"/>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Line 38"/>
          <p:cNvSpPr>
            <a:spLocks noChangeShapeType="1"/>
          </p:cNvSpPr>
          <p:nvPr userDrawn="1"/>
        </p:nvSpPr>
        <p:spPr bwMode="auto">
          <a:xfrm>
            <a:off x="299258" y="2017059"/>
            <a:ext cx="8520545" cy="0"/>
          </a:xfrm>
          <a:prstGeom prst="line">
            <a:avLst/>
          </a:prstGeom>
          <a:noFill/>
          <a:ln w="19050">
            <a:solidFill>
              <a:schemeClr val="tx1"/>
            </a:solidFill>
            <a:round/>
            <a:headEnd/>
            <a:tailEnd/>
          </a:ln>
          <a:effectLst/>
        </p:spPr>
        <p:txBody>
          <a:bodyPr wrap="none" lIns="101810" tIns="50905" rIns="101810" bIns="50905" anchor="ctr"/>
          <a:lstStyle/>
          <a:p>
            <a:pPr defTabSz="913758">
              <a:defRPr/>
            </a:pPr>
            <a:endParaRPr lang="en-US" dirty="0">
              <a:solidFill>
                <a:srgbClr val="044F91"/>
              </a:solidFill>
              <a:cs typeface="Arial" pitchFamily="34" charset="0"/>
            </a:endParaRPr>
          </a:p>
        </p:txBody>
      </p:sp>
      <p:sp>
        <p:nvSpPr>
          <p:cNvPr id="11" name="Date Placeholder 3"/>
          <p:cNvSpPr>
            <a:spLocks noGrp="1"/>
          </p:cNvSpPr>
          <p:nvPr>
            <p:ph type="dt" sz="half" idx="10"/>
          </p:nvPr>
        </p:nvSpPr>
        <p:spPr>
          <a:xfrm>
            <a:off x="307571" y="6406181"/>
            <a:ext cx="1870364" cy="306593"/>
          </a:xfrm>
        </p:spPr>
        <p:txBody>
          <a:bodyPr/>
          <a:lstStyle/>
          <a:p>
            <a:fld id="{02352F61-EF07-4CB2-9E24-BBA51903F0DC}" type="datetime1">
              <a:rPr lang="en-US" smtClean="0">
                <a:solidFill>
                  <a:srgbClr val="044F91"/>
                </a:solidFill>
              </a:rPr>
              <a:pPr/>
              <a:t>9/17/2019</a:t>
            </a:fld>
            <a:endParaRPr lang="en-US" dirty="0">
              <a:solidFill>
                <a:srgbClr val="044F91"/>
              </a:solidFill>
            </a:endParaRPr>
          </a:p>
        </p:txBody>
      </p:sp>
      <p:sp>
        <p:nvSpPr>
          <p:cNvPr id="12" name="Footer Placeholder 4"/>
          <p:cNvSpPr>
            <a:spLocks noGrp="1"/>
          </p:cNvSpPr>
          <p:nvPr>
            <p:ph type="ftr" sz="quarter" idx="11"/>
          </p:nvPr>
        </p:nvSpPr>
        <p:spPr>
          <a:xfrm>
            <a:off x="3124200" y="6406182"/>
            <a:ext cx="2895600" cy="314661"/>
          </a:xfrm>
        </p:spPr>
        <p:txBody>
          <a:bodyPr/>
          <a:lstStyle/>
          <a:p>
            <a:endParaRPr lang="en-US" dirty="0">
              <a:solidFill>
                <a:srgbClr val="044F91"/>
              </a:solidFill>
            </a:endParaRPr>
          </a:p>
        </p:txBody>
      </p:sp>
      <p:sp>
        <p:nvSpPr>
          <p:cNvPr id="13" name="Slide Number Placeholder 5"/>
          <p:cNvSpPr>
            <a:spLocks noGrp="1"/>
          </p:cNvSpPr>
          <p:nvPr>
            <p:ph type="sldNum" sz="quarter" idx="12"/>
          </p:nvPr>
        </p:nvSpPr>
        <p:spPr>
          <a:xfrm>
            <a:off x="6691745" y="6406182"/>
            <a:ext cx="2133600" cy="314661"/>
          </a:xfrm>
        </p:spPr>
        <p:txBody>
          <a:bodyPr/>
          <a:lstStyle/>
          <a:p>
            <a:r>
              <a:rPr lang="en-US" dirty="0">
                <a:solidFill>
                  <a:srgbClr val="044F91"/>
                </a:solidFill>
              </a:rPr>
              <a:t>Page </a:t>
            </a:r>
            <a:fld id="{01E16EBA-0216-4FA1-BFEC-225E79399361}" type="slidenum">
              <a:rPr lang="en-US" smtClean="0">
                <a:solidFill>
                  <a:srgbClr val="044F91"/>
                </a:solidFill>
              </a:rPr>
              <a:pPr/>
              <a:t>‹#›</a:t>
            </a:fld>
            <a:endParaRPr lang="en-US" dirty="0">
              <a:solidFill>
                <a:srgbClr val="044F91"/>
              </a:solidFill>
            </a:endParaRPr>
          </a:p>
        </p:txBody>
      </p:sp>
    </p:spTree>
    <p:extLst>
      <p:ext uri="{BB962C8B-B14F-4D97-AF65-F5344CB8AC3E}">
        <p14:creationId xmlns:p14="http://schemas.microsoft.com/office/powerpoint/2010/main" val="4006048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DE7EE2E2-F3DC-49DD-9B38-B040184A079C}" type="datetime1">
              <a:rPr lang="en-US">
                <a:solidFill>
                  <a:srgbClr val="044F91"/>
                </a:solidFill>
              </a:rPr>
              <a:pPr>
                <a:defRPr/>
              </a:pPr>
              <a:t>9/17/2019</a:t>
            </a:fld>
            <a:endParaRPr lang="en-US" dirty="0">
              <a:solidFill>
                <a:srgbClr val="044F91"/>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dirty="0">
              <a:solidFill>
                <a:srgbClr val="044F91"/>
              </a:solidFill>
            </a:endParaRPr>
          </a:p>
        </p:txBody>
      </p:sp>
      <p:sp>
        <p:nvSpPr>
          <p:cNvPr id="4" name="Rectangle 12"/>
          <p:cNvSpPr>
            <a:spLocks noGrp="1" noChangeArrowheads="1"/>
          </p:cNvSpPr>
          <p:nvPr>
            <p:ph type="sldNum" sz="quarter" idx="12"/>
          </p:nvPr>
        </p:nvSpPr>
        <p:spPr>
          <a:ln/>
        </p:spPr>
        <p:txBody>
          <a:bodyPr/>
          <a:lstStyle>
            <a:lvl1pPr>
              <a:defRPr/>
            </a:lvl1pPr>
          </a:lstStyle>
          <a:p>
            <a:pPr>
              <a:defRPr/>
            </a:pPr>
            <a:r>
              <a:rPr lang="en-US" dirty="0">
                <a:solidFill>
                  <a:srgbClr val="044F91"/>
                </a:solidFill>
              </a:rPr>
              <a:t>Page </a:t>
            </a:r>
            <a:fld id="{D59D8E04-2BFF-4189-9BFC-36DE120827D6}" type="slidenum">
              <a:rPr lang="en-US">
                <a:solidFill>
                  <a:srgbClr val="044F91"/>
                </a:solidFill>
              </a:rPr>
              <a:pPr>
                <a:defRPr/>
              </a:pPr>
              <a:t>‹#›</a:t>
            </a:fld>
            <a:endParaRPr lang="en-US" dirty="0">
              <a:solidFill>
                <a:srgbClr val="044F91"/>
              </a:solidFill>
            </a:endParaRPr>
          </a:p>
        </p:txBody>
      </p:sp>
    </p:spTree>
    <p:extLst>
      <p:ext uri="{BB962C8B-B14F-4D97-AF65-F5344CB8AC3E}">
        <p14:creationId xmlns:p14="http://schemas.microsoft.com/office/powerpoint/2010/main" val="39063612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7571" y="1048873"/>
            <a:ext cx="8520545" cy="1621715"/>
          </a:xfrm>
        </p:spPr>
        <p:txBody>
          <a:bodyPr>
            <a:normAutofit/>
          </a:bodyPr>
          <a:lstStyle>
            <a:lvl1pPr algn="ctr">
              <a:defRPr sz="4000"/>
            </a:lvl1pPr>
          </a:lstStyle>
          <a:p>
            <a:r>
              <a:rPr lang="en-US"/>
              <a:t>Click to edit Master title style</a:t>
            </a:r>
            <a:endParaRPr lang="en-US" dirty="0"/>
          </a:p>
        </p:txBody>
      </p:sp>
      <p:sp>
        <p:nvSpPr>
          <p:cNvPr id="3" name="Subtitle 2"/>
          <p:cNvSpPr>
            <a:spLocks noGrp="1"/>
          </p:cNvSpPr>
          <p:nvPr>
            <p:ph type="subTitle" idx="1"/>
          </p:nvPr>
        </p:nvSpPr>
        <p:spPr>
          <a:xfrm>
            <a:off x="307571" y="2969110"/>
            <a:ext cx="8520545" cy="2630245"/>
          </a:xfrm>
        </p:spPr>
        <p:txBody>
          <a:bodyPr anchor="ctr" anchorCtr="0">
            <a:normAutofit/>
          </a:bodyPr>
          <a:lstStyle>
            <a:lvl1pPr marL="0" indent="0" algn="ctr">
              <a:buNone/>
              <a:defRPr sz="2800" b="1">
                <a:solidFill>
                  <a:schemeClr val="tx1"/>
                </a:solidFill>
              </a:defRPr>
            </a:lvl1pPr>
            <a:lvl2pPr marL="456880" indent="0" algn="ctr">
              <a:buNone/>
              <a:defRPr>
                <a:solidFill>
                  <a:schemeClr val="tx1">
                    <a:tint val="75000"/>
                  </a:schemeClr>
                </a:solidFill>
              </a:defRPr>
            </a:lvl2pPr>
            <a:lvl3pPr marL="913758" indent="0" algn="ctr">
              <a:buNone/>
              <a:defRPr>
                <a:solidFill>
                  <a:schemeClr val="tx1">
                    <a:tint val="75000"/>
                  </a:schemeClr>
                </a:solidFill>
              </a:defRPr>
            </a:lvl3pPr>
            <a:lvl4pPr marL="1370639" indent="0" algn="ctr">
              <a:buNone/>
              <a:defRPr>
                <a:solidFill>
                  <a:schemeClr val="tx1">
                    <a:tint val="75000"/>
                  </a:schemeClr>
                </a:solidFill>
              </a:defRPr>
            </a:lvl4pPr>
            <a:lvl5pPr marL="1827517" indent="0" algn="ctr">
              <a:buNone/>
              <a:defRPr>
                <a:solidFill>
                  <a:schemeClr val="tx1">
                    <a:tint val="75000"/>
                  </a:schemeClr>
                </a:solidFill>
              </a:defRPr>
            </a:lvl5pPr>
            <a:lvl6pPr marL="2284398" indent="0" algn="ctr">
              <a:buNone/>
              <a:defRPr>
                <a:solidFill>
                  <a:schemeClr val="tx1">
                    <a:tint val="75000"/>
                  </a:schemeClr>
                </a:solidFill>
              </a:defRPr>
            </a:lvl6pPr>
            <a:lvl7pPr marL="2741275" indent="0" algn="ctr">
              <a:buNone/>
              <a:defRPr>
                <a:solidFill>
                  <a:schemeClr val="tx1">
                    <a:tint val="75000"/>
                  </a:schemeClr>
                </a:solidFill>
              </a:defRPr>
            </a:lvl7pPr>
            <a:lvl8pPr marL="3198156" indent="0" algn="ctr">
              <a:buNone/>
              <a:defRPr>
                <a:solidFill>
                  <a:schemeClr val="tx1">
                    <a:tint val="75000"/>
                  </a:schemeClr>
                </a:solidFill>
              </a:defRPr>
            </a:lvl8pPr>
            <a:lvl9pPr marL="3655033"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DE6217D-9E18-4E5A-9DC5-99DB32259633}" type="datetimeFigureOut">
              <a:rPr lang="en-US" smtClean="0"/>
              <a:t>9/17/2019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41C1BB-4B79-42CE-AD27-9E378F3D1A28}" type="slidenum">
              <a:rPr lang="en-US" smtClean="0"/>
              <a:t>‹#›</a:t>
            </a:fld>
            <a:endParaRPr lang="en-US" dirty="0"/>
          </a:p>
        </p:txBody>
      </p:sp>
      <p:cxnSp>
        <p:nvCxnSpPr>
          <p:cNvPr id="8" name="Straight Connector 7"/>
          <p:cNvCxnSpPr/>
          <p:nvPr/>
        </p:nvCxnSpPr>
        <p:spPr>
          <a:xfrm>
            <a:off x="307571" y="2799678"/>
            <a:ext cx="852054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99258" y="5865607"/>
            <a:ext cx="8520545" cy="459889"/>
          </a:xfrm>
          <a:prstGeom prst="rect">
            <a:avLst/>
          </a:prstGeom>
          <a:noFill/>
        </p:spPr>
        <p:txBody>
          <a:bodyPr wrap="square" lIns="0" tIns="0" rIns="0" bIns="0" rtlCol="0">
            <a:noAutofit/>
          </a:bodyPr>
          <a:lstStyle/>
          <a:p>
            <a:pPr algn="ctr"/>
            <a:r>
              <a:rPr lang="en-US" sz="1500" b="1" dirty="0">
                <a:solidFill>
                  <a:srgbClr val="000000"/>
                </a:solidFill>
                <a:latin typeface="Arial" pitchFamily="34" charset="0"/>
                <a:cs typeface="Arial" pitchFamily="34" charset="0"/>
              </a:rPr>
              <a:t>THIS PRELIMINARY WORK OF GAO IS SUBJECT TO REVISION AND SHOULD NOT BE REPRODUCED OR DISTRIBUTED. SOME GRAPHICS MAY BE ENTITLED TO COPYRIGHT. </a:t>
            </a:r>
          </a:p>
        </p:txBody>
      </p:sp>
      <p:cxnSp>
        <p:nvCxnSpPr>
          <p:cNvPr id="10" name="Straight Connector 9"/>
          <p:cNvCxnSpPr/>
          <p:nvPr/>
        </p:nvCxnSpPr>
        <p:spPr>
          <a:xfrm>
            <a:off x="299258" y="5792993"/>
            <a:ext cx="852054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5pPr marL="1768346" indent="-226384" algn="l" rtl="0" eaLnBrk="1" fontAlgn="base" hangingPunct="1">
              <a:lnSpc>
                <a:spcPct val="85000"/>
              </a:lnSpc>
              <a:spcBef>
                <a:spcPct val="15000"/>
              </a:spcBef>
              <a:spcAft>
                <a:spcPct val="0"/>
              </a:spcAft>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E6217D-9E18-4E5A-9DC5-99DB32259633}" type="datetimeFigureOut">
              <a:rPr lang="en-US" smtClean="0"/>
              <a:t>9/17/2019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41C1BB-4B79-42CE-AD27-9E378F3D1A28}" type="slidenum">
              <a:rPr lang="en-US" smtClean="0"/>
              <a:t>‹#›</a:t>
            </a:fld>
            <a:endParaRPr lang="en-US" dirty="0"/>
          </a:p>
        </p:txBody>
      </p:sp>
      <p:sp>
        <p:nvSpPr>
          <p:cNvPr id="7" name="Line 38"/>
          <p:cNvSpPr>
            <a:spLocks noChangeShapeType="1"/>
          </p:cNvSpPr>
          <p:nvPr/>
        </p:nvSpPr>
        <p:spPr bwMode="auto">
          <a:xfrm>
            <a:off x="301627" y="2019860"/>
            <a:ext cx="8520545" cy="0"/>
          </a:xfrm>
          <a:prstGeom prst="line">
            <a:avLst/>
          </a:prstGeom>
          <a:noFill/>
          <a:ln w="19050">
            <a:solidFill>
              <a:schemeClr val="tx1"/>
            </a:solidFill>
            <a:round/>
            <a:headEnd/>
            <a:tailEnd/>
          </a:ln>
          <a:effectLst/>
        </p:spPr>
        <p:txBody>
          <a:bodyPr wrap="none" lIns="91376" tIns="45688" rIns="91376" bIns="45688" anchor="ctr"/>
          <a:lstStyle/>
          <a:p>
            <a:pPr>
              <a:defRPr/>
            </a:pPr>
            <a:endParaRPr lang="en-US" dirty="0">
              <a:latin typeface="Arial" pitchFamily="34" charset="0"/>
              <a:cs typeface="Arial" pitchFamily="34" charset="0"/>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880" indent="0">
              <a:buNone/>
              <a:defRPr sz="1800">
                <a:solidFill>
                  <a:schemeClr val="tx1">
                    <a:tint val="75000"/>
                  </a:schemeClr>
                </a:solidFill>
              </a:defRPr>
            </a:lvl2pPr>
            <a:lvl3pPr marL="913758" indent="0">
              <a:buNone/>
              <a:defRPr sz="1600">
                <a:solidFill>
                  <a:schemeClr val="tx1">
                    <a:tint val="75000"/>
                  </a:schemeClr>
                </a:solidFill>
              </a:defRPr>
            </a:lvl3pPr>
            <a:lvl4pPr marL="1370639" indent="0">
              <a:buNone/>
              <a:defRPr sz="1400">
                <a:solidFill>
                  <a:schemeClr val="tx1">
                    <a:tint val="75000"/>
                  </a:schemeClr>
                </a:solidFill>
              </a:defRPr>
            </a:lvl4pPr>
            <a:lvl5pPr marL="1827517" indent="0">
              <a:buNone/>
              <a:defRPr sz="1400">
                <a:solidFill>
                  <a:schemeClr val="tx1">
                    <a:tint val="75000"/>
                  </a:schemeClr>
                </a:solidFill>
              </a:defRPr>
            </a:lvl5pPr>
            <a:lvl6pPr marL="2284398" indent="0">
              <a:buNone/>
              <a:defRPr sz="1400">
                <a:solidFill>
                  <a:schemeClr val="tx1">
                    <a:tint val="75000"/>
                  </a:schemeClr>
                </a:solidFill>
              </a:defRPr>
            </a:lvl6pPr>
            <a:lvl7pPr marL="2741275" indent="0">
              <a:buNone/>
              <a:defRPr sz="1400">
                <a:solidFill>
                  <a:schemeClr val="tx1">
                    <a:tint val="75000"/>
                  </a:schemeClr>
                </a:solidFill>
              </a:defRPr>
            </a:lvl7pPr>
            <a:lvl8pPr marL="3198156" indent="0">
              <a:buNone/>
              <a:defRPr sz="1400">
                <a:solidFill>
                  <a:schemeClr val="tx1">
                    <a:tint val="75000"/>
                  </a:schemeClr>
                </a:solidFill>
              </a:defRPr>
            </a:lvl8pPr>
            <a:lvl9pPr marL="365503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E6217D-9E18-4E5A-9DC5-99DB32259633}" type="datetimeFigureOut">
              <a:rPr lang="en-US" smtClean="0"/>
              <a:t>9/17/2019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41C1BB-4B79-42CE-AD27-9E378F3D1A28}" type="slidenum">
              <a:rPr lang="en-US" smtClean="0"/>
              <a:t>‹#›</a:t>
            </a:fld>
            <a:endParaRPr 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74320" y="1952513"/>
            <a:ext cx="4222865" cy="417934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952513"/>
            <a:ext cx="4222865" cy="417934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DE6217D-9E18-4E5A-9DC5-99DB32259633}" type="datetimeFigureOut">
              <a:rPr lang="en-US" smtClean="0"/>
              <a:t>9/17/2019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C41C1BB-4B79-42CE-AD27-9E378F3D1A28}"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AF0598-38C4-42DD-94B1-64DA6D2394C8}" type="datetime1">
              <a:rPr lang="en-US" smtClean="0">
                <a:solidFill>
                  <a:srgbClr val="044F91"/>
                </a:solidFill>
              </a:rPr>
              <a:pPr/>
              <a:t>9/17/2019</a:t>
            </a:fld>
            <a:endParaRPr lang="en-US" dirty="0">
              <a:solidFill>
                <a:srgbClr val="044F91"/>
              </a:solidFill>
            </a:endParaRPr>
          </a:p>
        </p:txBody>
      </p:sp>
      <p:sp>
        <p:nvSpPr>
          <p:cNvPr id="4" name="Footer Placeholder 3"/>
          <p:cNvSpPr>
            <a:spLocks noGrp="1"/>
          </p:cNvSpPr>
          <p:nvPr>
            <p:ph type="ftr" sz="quarter" idx="11"/>
          </p:nvPr>
        </p:nvSpPr>
        <p:spPr/>
        <p:txBody>
          <a:bodyPr/>
          <a:lstStyle/>
          <a:p>
            <a:endParaRPr lang="en-US" dirty="0">
              <a:solidFill>
                <a:srgbClr val="044F91"/>
              </a:solidFill>
            </a:endParaRPr>
          </a:p>
        </p:txBody>
      </p:sp>
      <p:sp>
        <p:nvSpPr>
          <p:cNvPr id="5" name="Slide Number Placeholder 4"/>
          <p:cNvSpPr>
            <a:spLocks noGrp="1"/>
          </p:cNvSpPr>
          <p:nvPr>
            <p:ph type="sldNum" sz="quarter" idx="12"/>
          </p:nvPr>
        </p:nvSpPr>
        <p:spPr/>
        <p:txBody>
          <a:bodyPr/>
          <a:lstStyle/>
          <a:p>
            <a:pPr>
              <a:buFontTx/>
              <a:buNone/>
            </a:pPr>
            <a:fld id="{01E16EBA-0216-4FA1-BFEC-225E79399361}" type="slidenum">
              <a:rPr lang="en-US" smtClean="0">
                <a:solidFill>
                  <a:srgbClr val="044F91"/>
                </a:solidFill>
              </a:rPr>
              <a:pPr>
                <a:buFontTx/>
                <a:buNone/>
              </a:pPr>
              <a:t>‹#›</a:t>
            </a:fld>
            <a:endParaRPr lang="en-US" dirty="0">
              <a:solidFill>
                <a:srgbClr val="044F91"/>
              </a:solidFill>
            </a:endParaRPr>
          </a:p>
        </p:txBody>
      </p:sp>
    </p:spTree>
    <p:extLst>
      <p:ext uri="{BB962C8B-B14F-4D97-AF65-F5344CB8AC3E}">
        <p14:creationId xmlns:p14="http://schemas.microsoft.com/office/powerpoint/2010/main" val="298136499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5641" y="2081605"/>
            <a:ext cx="4040188"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759337"/>
            <a:ext cx="4040188" cy="33725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31" y="2081605"/>
            <a:ext cx="4041775"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759337"/>
            <a:ext cx="4041775" cy="33725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DE6217D-9E18-4E5A-9DC5-99DB32259633}" type="datetimeFigureOut">
              <a:rPr lang="en-US" smtClean="0"/>
              <a:t>9/17/2019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C41C1BB-4B79-42CE-AD27-9E378F3D1A28}" type="slidenum">
              <a:rPr lang="en-US" smtClean="0"/>
              <a:t>‹#›</a:t>
            </a:fld>
            <a:endParaRPr 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E6217D-9E18-4E5A-9DC5-99DB32259633}" type="datetimeFigureOut">
              <a:rPr lang="en-US" smtClean="0"/>
              <a:t>9/17/2019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C41C1BB-4B79-42CE-AD27-9E378F3D1A28}" type="slidenum">
              <a:rPr lang="en-US" smtClean="0"/>
              <a:t>‹#›</a:t>
            </a:fld>
            <a:endParaRPr lang="en-US"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362896-A302-4E6C-AE71-66B05BD88F44}" type="datetime1">
              <a:rPr lang="en-US" smtClean="0">
                <a:solidFill>
                  <a:srgbClr val="044F91"/>
                </a:solidFill>
              </a:rPr>
              <a:pPr/>
              <a:t>9/17/2019</a:t>
            </a:fld>
            <a:endParaRPr lang="en-US" dirty="0">
              <a:solidFill>
                <a:srgbClr val="044F91"/>
              </a:solidFill>
            </a:endParaRPr>
          </a:p>
        </p:txBody>
      </p:sp>
      <p:sp>
        <p:nvSpPr>
          <p:cNvPr id="3" name="Footer Placeholder 2"/>
          <p:cNvSpPr>
            <a:spLocks noGrp="1"/>
          </p:cNvSpPr>
          <p:nvPr>
            <p:ph type="ftr" sz="quarter" idx="11"/>
          </p:nvPr>
        </p:nvSpPr>
        <p:spPr/>
        <p:txBody>
          <a:bodyPr/>
          <a:lstStyle/>
          <a:p>
            <a:endParaRPr lang="en-US" dirty="0">
              <a:solidFill>
                <a:srgbClr val="044F91"/>
              </a:solidFill>
            </a:endParaRPr>
          </a:p>
        </p:txBody>
      </p:sp>
      <p:sp>
        <p:nvSpPr>
          <p:cNvPr id="4" name="Slide Number Placeholder 3"/>
          <p:cNvSpPr>
            <a:spLocks noGrp="1"/>
          </p:cNvSpPr>
          <p:nvPr>
            <p:ph type="sldNum" sz="quarter" idx="12"/>
          </p:nvPr>
        </p:nvSpPr>
        <p:spPr/>
        <p:txBody>
          <a:bodyPr/>
          <a:lstStyle/>
          <a:p>
            <a:r>
              <a:rPr lang="en-US" dirty="0">
                <a:solidFill>
                  <a:srgbClr val="044F91"/>
                </a:solidFill>
              </a:rPr>
              <a:t>Page </a:t>
            </a:r>
            <a:fld id="{01E16EBA-0216-4FA1-BFEC-225E79399361}" type="slidenum">
              <a:rPr lang="en-US" smtClean="0">
                <a:solidFill>
                  <a:srgbClr val="044F91"/>
                </a:solidFill>
              </a:rPr>
              <a:pPr/>
              <a:t>‹#›</a:t>
            </a:fld>
            <a:endParaRPr lang="en-US" dirty="0">
              <a:solidFill>
                <a:srgbClr val="044F91"/>
              </a:solidFill>
            </a:endParaRPr>
          </a:p>
        </p:txBody>
      </p:sp>
      <p:sp>
        <p:nvSpPr>
          <p:cNvPr id="5" name="Title 1"/>
          <p:cNvSpPr>
            <a:spLocks noGrp="1"/>
          </p:cNvSpPr>
          <p:nvPr>
            <p:ph type="title"/>
          </p:nvPr>
        </p:nvSpPr>
        <p:spPr>
          <a:xfrm>
            <a:off x="299258" y="992395"/>
            <a:ext cx="8520545" cy="911711"/>
          </a:xfrm>
        </p:spPr>
        <p:txBody>
          <a:bodyPr/>
          <a:lstStyle/>
          <a:p>
            <a:r>
              <a:rPr lang="en-US"/>
              <a:t>Click to edit Master title style</a:t>
            </a:r>
          </a:p>
        </p:txBody>
      </p:sp>
      <p:sp>
        <p:nvSpPr>
          <p:cNvPr id="6" name="Content Placeholder 2"/>
          <p:cNvSpPr>
            <a:spLocks noGrp="1"/>
          </p:cNvSpPr>
          <p:nvPr>
            <p:ph idx="1"/>
          </p:nvPr>
        </p:nvSpPr>
        <p:spPr>
          <a:xfrm>
            <a:off x="299258" y="2097741"/>
            <a:ext cx="8520545" cy="42277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txBox="1">
            <a:spLocks/>
          </p:cNvSpPr>
          <p:nvPr/>
        </p:nvSpPr>
        <p:spPr>
          <a:xfrm>
            <a:off x="307571" y="6406181"/>
            <a:ext cx="1870364" cy="306593"/>
          </a:xfrm>
          <a:prstGeom prst="rect">
            <a:avLst/>
          </a:prstGeom>
        </p:spPr>
        <p:txBody>
          <a:bodyPr vert="horz" lIns="91376" tIns="45688" rIns="91376" bIns="45688" rtlCol="0" anchor="ctr"/>
          <a:lstStyle/>
          <a:p>
            <a:pPr marL="0" marR="0" lvl="0" indent="0" algn="l" defTabSz="913758" rtl="0" eaLnBrk="1" fontAlgn="auto" latinLnBrk="0" hangingPunct="1">
              <a:lnSpc>
                <a:spcPct val="100000"/>
              </a:lnSpc>
              <a:spcBef>
                <a:spcPts val="0"/>
              </a:spcBef>
              <a:spcAft>
                <a:spcPts val="0"/>
              </a:spcAft>
              <a:buClrTx/>
              <a:buSzTx/>
              <a:buFontTx/>
              <a:buNone/>
              <a:tabLst/>
              <a:defRPr/>
            </a:pPr>
            <a:fld id="{B6CAB80B-39B1-40A9-9D70-E337B97384B5}" type="datetimeFigureOut">
              <a:rPr kumimoji="0" lang="en-US" sz="14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l" defTabSz="913758" rtl="0" eaLnBrk="1" fontAlgn="auto" latinLnBrk="0" hangingPunct="1">
                <a:lnSpc>
                  <a:spcPct val="100000"/>
                </a:lnSpc>
                <a:spcBef>
                  <a:spcPts val="0"/>
                </a:spcBef>
                <a:spcAft>
                  <a:spcPts val="0"/>
                </a:spcAft>
                <a:buClrTx/>
                <a:buSzTx/>
                <a:buFontTx/>
                <a:buNone/>
                <a:tabLst/>
                <a:defRPr/>
              </a:pPr>
              <a:t>9/17/2019</a:t>
            </a:fld>
            <a:endParaRPr kumimoji="0" lang="en-US" sz="1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8" name="Slide Number Placeholder 5"/>
          <p:cNvSpPr txBox="1">
            <a:spLocks/>
          </p:cNvSpPr>
          <p:nvPr/>
        </p:nvSpPr>
        <p:spPr>
          <a:xfrm>
            <a:off x="6691745" y="6406182"/>
            <a:ext cx="2133600" cy="314661"/>
          </a:xfrm>
          <a:prstGeom prst="rect">
            <a:avLst/>
          </a:prstGeom>
        </p:spPr>
        <p:txBody>
          <a:bodyPr vert="horz" lIns="91376" tIns="45688" rIns="91376" bIns="45688" rtlCol="0" anchor="ctr"/>
          <a:lstStyle/>
          <a:p>
            <a:pPr marL="0" marR="0" lvl="0" indent="0" algn="r" defTabSz="913758"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9" name="Line 38"/>
          <p:cNvSpPr>
            <a:spLocks noChangeShapeType="1"/>
          </p:cNvSpPr>
          <p:nvPr/>
        </p:nvSpPr>
        <p:spPr bwMode="auto">
          <a:xfrm>
            <a:off x="301627" y="2019860"/>
            <a:ext cx="8520545" cy="0"/>
          </a:xfrm>
          <a:prstGeom prst="line">
            <a:avLst/>
          </a:prstGeom>
          <a:noFill/>
          <a:ln w="19050">
            <a:solidFill>
              <a:schemeClr val="tx1"/>
            </a:solidFill>
            <a:round/>
            <a:headEnd/>
            <a:tailEnd/>
          </a:ln>
          <a:effectLst/>
        </p:spPr>
        <p:txBody>
          <a:bodyPr wrap="none" lIns="91376" tIns="45688" rIns="91376" bIns="45688" anchor="ctr"/>
          <a:lstStyle/>
          <a:p>
            <a:pPr>
              <a:defRPr/>
            </a:pPr>
            <a:endParaRPr lang="en-US" dirty="0">
              <a:latin typeface="Arial" pitchFamily="34" charset="0"/>
              <a:cs typeface="Arial" pitchFamily="34" charset="0"/>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1145689"/>
            <a:ext cx="3008313"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1145689"/>
            <a:ext cx="5111750" cy="500230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4" y="2355925"/>
            <a:ext cx="3008313" cy="3775934"/>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E6217D-9E18-4E5A-9DC5-99DB32259633}" type="datetimeFigureOut">
              <a:rPr lang="en-US" smtClean="0"/>
              <a:t>9/17/2019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C41C1BB-4B79-42CE-AD27-9E378F3D1A28}" type="slidenum">
              <a:rPr lang="en-US" smtClean="0"/>
              <a:t>‹#›</a:t>
            </a:fld>
            <a:endParaRPr 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008531"/>
            <a:ext cx="5486400" cy="3719456"/>
          </a:xfrm>
        </p:spPr>
        <p:txBody>
          <a:bodyPr/>
          <a:lstStyle>
            <a:lvl1pPr marL="0" indent="0">
              <a:buNone/>
              <a:defRPr sz="3200"/>
            </a:lvl1pPr>
            <a:lvl2pPr marL="456880" indent="0">
              <a:buNone/>
              <a:defRPr sz="2800"/>
            </a:lvl2pPr>
            <a:lvl3pPr marL="913758" indent="0">
              <a:buNone/>
              <a:defRPr sz="2400"/>
            </a:lvl3pPr>
            <a:lvl4pPr marL="1370639" indent="0">
              <a:buNone/>
              <a:defRPr sz="2000"/>
            </a:lvl4pPr>
            <a:lvl5pPr marL="1827517" indent="0">
              <a:buNone/>
              <a:defRPr sz="2000"/>
            </a:lvl5pPr>
            <a:lvl6pPr marL="2284398" indent="0">
              <a:buNone/>
              <a:defRPr sz="2000"/>
            </a:lvl6pPr>
            <a:lvl7pPr marL="2741275" indent="0">
              <a:buNone/>
              <a:defRPr sz="2000"/>
            </a:lvl7pPr>
            <a:lvl8pPr marL="3198156" indent="0">
              <a:buNone/>
              <a:defRPr sz="2000"/>
            </a:lvl8pPr>
            <a:lvl9pPr marL="3655033"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E6217D-9E18-4E5A-9DC5-99DB32259633}" type="datetimeFigureOut">
              <a:rPr lang="en-US" smtClean="0"/>
              <a:t>9/17/2019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C41C1BB-4B79-42CE-AD27-9E378F3D1A28}" type="slidenum">
              <a:rPr lang="en-US" smtClean="0"/>
              <a:t>‹#›</a:t>
            </a:fld>
            <a:endParaRPr lang="en-US"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E6217D-9E18-4E5A-9DC5-99DB32259633}" type="datetimeFigureOut">
              <a:rPr lang="en-US" smtClean="0"/>
              <a:t>9/17/2019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41C1BB-4B79-42CE-AD27-9E378F3D1A28}" type="slidenum">
              <a:rPr lang="en-US" smtClean="0"/>
              <a:t>‹#›</a:t>
            </a:fld>
            <a:endParaRPr 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73075"/>
            <a:ext cx="2057400" cy="505071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073075"/>
            <a:ext cx="6019800" cy="505071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E6217D-9E18-4E5A-9DC5-99DB32259633}" type="datetimeFigureOut">
              <a:rPr lang="en-US" smtClean="0"/>
              <a:t>9/17/2019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marL="0" marR="0" indent="0" algn="r" defTabSz="913758" rtl="0" eaLnBrk="1" fontAlgn="auto" latinLnBrk="0" hangingPunct="1">
              <a:lnSpc>
                <a:spcPct val="100000"/>
              </a:lnSpc>
              <a:spcBef>
                <a:spcPts val="0"/>
              </a:spcBef>
              <a:spcAft>
                <a:spcPts val="0"/>
              </a:spcAft>
              <a:buClrTx/>
              <a:buSzTx/>
              <a:buFontTx/>
              <a:buNone/>
              <a:tabLst/>
              <a:defRPr/>
            </a:lvl1pPr>
          </a:lstStyle>
          <a:p>
            <a:fld id="{1C41C1BB-4B79-42CE-AD27-9E378F3D1A28}" type="slidenum">
              <a:rPr lang="en-US" smtClean="0"/>
              <a:t>‹#›</a:t>
            </a:fld>
            <a:endParaRPr lang="en-US"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nchor="t" anchorCtr="0"/>
          <a:lstStyle>
            <a:lvl1pPr>
              <a:defRPr>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74320" y="2081610"/>
            <a:ext cx="8337665" cy="2542095"/>
          </a:xfrm>
          <a:noFill/>
          <a:ln w="9525">
            <a:noFill/>
            <a:miter lim="800000"/>
            <a:headEnd/>
            <a:tailEnd/>
          </a:ln>
          <a:effectLst/>
        </p:spPr>
        <p:txBody>
          <a:bodyPr lIns="91336" tIns="45669" rIns="91336" bIns="45669" numCol="6">
            <a:spAutoFit/>
          </a:bodyPr>
          <a:lstStyle>
            <a:lvl1pPr algn="l" defTabSz="913966" rtl="0" fontAlgn="base">
              <a:lnSpc>
                <a:spcPts val="718"/>
              </a:lnSpc>
              <a:spcAft>
                <a:spcPct val="0"/>
              </a:spcAft>
              <a:buNone/>
              <a:defRPr lang="en-US" sz="800" b="1" kern="1200" smtClean="0">
                <a:solidFill>
                  <a:schemeClr val="tx1"/>
                </a:solidFill>
                <a:latin typeface="Arial" pitchFamily="34" charset="0"/>
                <a:ea typeface="+mn-ea"/>
                <a:cs typeface="Arial" pitchFamily="34" charset="0"/>
              </a:defRPr>
            </a:lvl1pPr>
            <a:lvl2pPr algn="l" defTabSz="913966" rtl="0" fontAlgn="base">
              <a:lnSpc>
                <a:spcPts val="718"/>
              </a:lnSpc>
              <a:spcAft>
                <a:spcPct val="0"/>
              </a:spcAft>
              <a:buNone/>
              <a:defRPr lang="en-US" sz="800" b="0" kern="1200" smtClean="0">
                <a:solidFill>
                  <a:schemeClr val="tx1"/>
                </a:solidFill>
                <a:latin typeface="Arial" pitchFamily="34" charset="0"/>
                <a:ea typeface="+mn-ea"/>
                <a:cs typeface="Arial" pitchFamily="34" charset="0"/>
              </a:defRPr>
            </a:lvl2pPr>
            <a:lvl3pPr algn="l" defTabSz="913966" rtl="0" fontAlgn="base">
              <a:lnSpc>
                <a:spcPts val="718"/>
              </a:lnSpc>
              <a:spcAft>
                <a:spcPct val="0"/>
              </a:spcAft>
              <a:buNone/>
              <a:defRPr lang="en-US" sz="800" b="0" kern="1200" smtClean="0">
                <a:solidFill>
                  <a:schemeClr val="tx1"/>
                </a:solidFill>
                <a:latin typeface="Arial" pitchFamily="34" charset="0"/>
                <a:ea typeface="+mn-ea"/>
                <a:cs typeface="Arial" pitchFamily="34" charset="0"/>
              </a:defRPr>
            </a:lvl3pPr>
            <a:lvl4pPr algn="l" defTabSz="913966" rtl="0" fontAlgn="base">
              <a:lnSpc>
                <a:spcPts val="718"/>
              </a:lnSpc>
              <a:spcAft>
                <a:spcPct val="0"/>
              </a:spcAft>
              <a:buNone/>
              <a:defRPr lang="en-US" sz="800" b="0" kern="1200" smtClean="0">
                <a:solidFill>
                  <a:schemeClr val="tx1"/>
                </a:solidFill>
                <a:latin typeface="Arial" pitchFamily="34" charset="0"/>
                <a:ea typeface="+mn-ea"/>
                <a:cs typeface="Arial" pitchFamily="34" charset="0"/>
              </a:defRPr>
            </a:lvl4pPr>
            <a:lvl5pPr algn="l" defTabSz="913966" rtl="0" fontAlgn="base">
              <a:lnSpc>
                <a:spcPts val="718"/>
              </a:lnSpc>
              <a:spcAft>
                <a:spcPct val="0"/>
              </a:spcAft>
              <a:buNone/>
              <a:defRPr lang="en-US" sz="800" b="0" kern="1200" dirty="0">
                <a:solidFill>
                  <a:schemeClr val="tx1"/>
                </a:solidFill>
                <a:latin typeface="Arial" pitchFamily="34" charset="0"/>
                <a:ea typeface="+mn-ea"/>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F7061EE1-F7FC-4D5F-BAD9-924B56290231}" type="datetime1">
              <a:rPr lang="en-US" smtClean="0">
                <a:solidFill>
                  <a:srgbClr val="044F91"/>
                </a:solidFill>
              </a:rPr>
              <a:pPr>
                <a:defRPr/>
              </a:pPr>
              <a:t>9/17/2019</a:t>
            </a:fld>
            <a:endParaRPr lang="en-US" dirty="0">
              <a:solidFill>
                <a:srgbClr val="044F91"/>
              </a:solidFill>
            </a:endParaRPr>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dirty="0">
              <a:solidFill>
                <a:srgbClr val="044F91"/>
              </a:solidFill>
            </a:endParaRPr>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a:solidFill>
                  <a:srgbClr val="044F91"/>
                </a:solidFill>
              </a:rPr>
              <a:t>Page </a:t>
            </a:r>
            <a:fld id="{01E16EBA-0216-4FA1-BFEC-225E79399361}" type="slidenum">
              <a:rPr lang="en-US" smtClean="0">
                <a:solidFill>
                  <a:srgbClr val="044F91"/>
                </a:solidFill>
              </a:rPr>
              <a:pPr/>
              <a:t>‹#›</a:t>
            </a:fld>
            <a:endParaRPr lang="en-US" dirty="0">
              <a:solidFill>
                <a:srgbClr val="044F91"/>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MAPS">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49207" anchor="t" anchorCtr="0">
            <a:noAutofit/>
          </a:bodyPr>
          <a:lstStyle>
            <a:lvl1pPr>
              <a:defRPr>
                <a:latin typeface="Arial" pitchFamily="34" charset="0"/>
                <a:cs typeface="Arial" pitchFamily="34" charset="0"/>
              </a:defRPr>
            </a:lvl1pPr>
          </a:lstStyle>
          <a:p>
            <a:r>
              <a:rPr lang="en-US"/>
              <a:t>Click to edit Master title style</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3D762BF2-DB14-4B6B-B1AD-3767ADD0DF41}" type="datetime1">
              <a:rPr lang="en-US" smtClean="0">
                <a:solidFill>
                  <a:srgbClr val="044F91"/>
                </a:solidFill>
              </a:rPr>
              <a:pPr>
                <a:defRPr/>
              </a:pPr>
              <a:t>9/17/2019</a:t>
            </a:fld>
            <a:endParaRPr lang="en-US" dirty="0">
              <a:solidFill>
                <a:srgbClr val="044F91"/>
              </a:solidFill>
            </a:endParaRPr>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dirty="0">
              <a:solidFill>
                <a:srgbClr val="044F91"/>
              </a:solidFill>
            </a:endParaRPr>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a:solidFill>
                  <a:srgbClr val="044F91"/>
                </a:solidFill>
              </a:rPr>
              <a:t>Page </a:t>
            </a:r>
            <a:fld id="{01E16EBA-0216-4FA1-BFEC-225E79399361}" type="slidenum">
              <a:rPr lang="en-US" smtClean="0">
                <a:solidFill>
                  <a:srgbClr val="044F91"/>
                </a:solidFill>
              </a:rPr>
              <a:pPr/>
              <a:t>‹#›</a:t>
            </a:fld>
            <a:endParaRPr lang="en-US" dirty="0">
              <a:solidFill>
                <a:srgbClr val="044F91"/>
              </a:solidFill>
            </a:endParaRPr>
          </a:p>
        </p:txBody>
      </p:sp>
      <p:sp>
        <p:nvSpPr>
          <p:cNvPr id="7" name="Content Placeholder 2"/>
          <p:cNvSpPr>
            <a:spLocks noGrp="1"/>
          </p:cNvSpPr>
          <p:nvPr>
            <p:ph idx="1"/>
          </p:nvPr>
        </p:nvSpPr>
        <p:spPr>
          <a:xfrm>
            <a:off x="274320" y="2081605"/>
            <a:ext cx="8337665" cy="754002"/>
          </a:xfrm>
          <a:noFill/>
          <a:ln w="9525">
            <a:noFill/>
            <a:miter lim="800000"/>
            <a:headEnd/>
            <a:tailEnd/>
          </a:ln>
          <a:effectLst/>
        </p:spPr>
        <p:txBody>
          <a:bodyPr wrap="square" lIns="91336" tIns="45669" rIns="91336" bIns="45669" numCol="6">
            <a:spAutoFit/>
          </a:bodyPr>
          <a:lstStyle>
            <a:lvl1pPr algn="l" defTabSz="913966" rtl="0" eaLnBrk="1" fontAlgn="base" hangingPunct="1">
              <a:lnSpc>
                <a:spcPts val="718"/>
              </a:lnSpc>
              <a:spcBef>
                <a:spcPct val="25000"/>
              </a:spcBef>
              <a:spcAft>
                <a:spcPct val="0"/>
              </a:spcAft>
              <a:buNone/>
              <a:defRPr lang="en-US" sz="800" b="1" kern="1200" dirty="0" smtClean="0">
                <a:solidFill>
                  <a:schemeClr val="tx1"/>
                </a:solidFill>
                <a:latin typeface="Arial" pitchFamily="34" charset="0"/>
                <a:ea typeface="+mn-ea"/>
                <a:cs typeface="Arial" pitchFamily="34" charset="0"/>
              </a:defRPr>
            </a:lvl1pPr>
            <a:lvl2pPr algn="l" defTabSz="913966" rtl="0" eaLnBrk="1" fontAlgn="base" hangingPunct="1">
              <a:lnSpc>
                <a:spcPts val="718"/>
              </a:lnSpc>
              <a:spcBef>
                <a:spcPct val="25000"/>
              </a:spcBef>
              <a:spcAft>
                <a:spcPct val="0"/>
              </a:spcAft>
              <a:buNone/>
              <a:defRPr lang="en-US" sz="800" b="0" kern="1200" dirty="0" smtClean="0">
                <a:solidFill>
                  <a:schemeClr val="tx1"/>
                </a:solidFill>
                <a:latin typeface="Arial" pitchFamily="34" charset="0"/>
                <a:ea typeface="+mn-ea"/>
                <a:cs typeface="Arial" pitchFamily="34" charset="0"/>
              </a:defRPr>
            </a:lvl2pPr>
            <a:lvl3pPr marL="1082535" algn="l" defTabSz="913966" rtl="0" eaLnBrk="1" fontAlgn="base" hangingPunct="1">
              <a:lnSpc>
                <a:spcPts val="718"/>
              </a:lnSpc>
              <a:spcBef>
                <a:spcPct val="25000"/>
              </a:spcBef>
              <a:spcAft>
                <a:spcPct val="0"/>
              </a:spcAft>
              <a:buNone/>
              <a:defRPr lang="en-US" sz="800" b="0" kern="1200" dirty="0" smtClean="0">
                <a:solidFill>
                  <a:schemeClr val="tx1"/>
                </a:solidFill>
                <a:latin typeface="Arial" pitchFamily="34" charset="0"/>
                <a:ea typeface="+mn-ea"/>
                <a:cs typeface="Arial" pitchFamily="34" charset="0"/>
              </a:defRPr>
            </a:lvl3pPr>
            <a:lvl4pPr marL="1426979" algn="l" defTabSz="913966" rtl="0" eaLnBrk="1" fontAlgn="base" hangingPunct="1">
              <a:lnSpc>
                <a:spcPts val="718"/>
              </a:lnSpc>
              <a:spcBef>
                <a:spcPts val="145"/>
              </a:spcBef>
              <a:spcAft>
                <a:spcPct val="0"/>
              </a:spcAft>
              <a:buNone/>
              <a:defRPr lang="en-US" sz="800" b="0" kern="1200" dirty="0" smtClean="0">
                <a:solidFill>
                  <a:schemeClr val="tx1"/>
                </a:solidFill>
                <a:latin typeface="Arial" pitchFamily="34" charset="0"/>
                <a:ea typeface="+mn-ea"/>
                <a:cs typeface="Arial" pitchFamily="34" charset="0"/>
              </a:defRPr>
            </a:lvl4pPr>
            <a:lvl5pPr marL="1771422" algn="l" defTabSz="913966" rtl="0" eaLnBrk="1" fontAlgn="base" hangingPunct="1">
              <a:lnSpc>
                <a:spcPts val="718"/>
              </a:lnSpc>
              <a:spcBef>
                <a:spcPts val="145"/>
              </a:spcBef>
              <a:spcAft>
                <a:spcPct val="0"/>
              </a:spcAft>
              <a:buNone/>
              <a:defRPr lang="en-US" sz="800" b="0" kern="1200" dirty="0">
                <a:solidFill>
                  <a:schemeClr val="tx1"/>
                </a:solidFill>
                <a:latin typeface="Arial" pitchFamily="34" charset="0"/>
                <a:ea typeface="+mn-ea"/>
                <a:cs typeface="Arial" pitchFamily="34" charset="0"/>
              </a:defRPr>
            </a:lvl5pPr>
          </a:lstStyle>
          <a:p>
            <a:pPr marL="286182" lvl="0" indent="-286182" algn="l" defTabSz="913966" rtl="0" eaLnBrk="1" fontAlgn="base" hangingPunct="1">
              <a:lnSpc>
                <a:spcPts val="718"/>
              </a:lnSpc>
              <a:spcBef>
                <a:spcPct val="25000"/>
              </a:spcBef>
              <a:spcAft>
                <a:spcPct val="0"/>
              </a:spcAft>
              <a:buNone/>
            </a:pPr>
            <a:r>
              <a:rPr lang="en-US"/>
              <a:t>Click to edit Master text styles</a:t>
            </a:r>
          </a:p>
          <a:p>
            <a:pPr marL="286182" lvl="1" indent="-286182" algn="l" defTabSz="913966" rtl="0" eaLnBrk="1" fontAlgn="base" hangingPunct="1">
              <a:lnSpc>
                <a:spcPts val="718"/>
              </a:lnSpc>
              <a:spcBef>
                <a:spcPct val="25000"/>
              </a:spcBef>
              <a:spcAft>
                <a:spcPct val="0"/>
              </a:spcAft>
              <a:buNone/>
            </a:pPr>
            <a:r>
              <a:rPr lang="en-US"/>
              <a:t>Second level</a:t>
            </a:r>
          </a:p>
          <a:p>
            <a:pPr marL="286182" lvl="2" indent="-286182" algn="l" defTabSz="913966" rtl="0" eaLnBrk="1" fontAlgn="base" hangingPunct="1">
              <a:lnSpc>
                <a:spcPts val="718"/>
              </a:lnSpc>
              <a:spcBef>
                <a:spcPct val="25000"/>
              </a:spcBef>
              <a:spcAft>
                <a:spcPct val="0"/>
              </a:spcAft>
              <a:buNone/>
            </a:pPr>
            <a:r>
              <a:rPr lang="en-US"/>
              <a:t>Third level</a:t>
            </a:r>
          </a:p>
          <a:p>
            <a:pPr marL="286182" lvl="3" indent="-286182" algn="l" defTabSz="913966" rtl="0" eaLnBrk="1" fontAlgn="base" hangingPunct="1">
              <a:lnSpc>
                <a:spcPts val="718"/>
              </a:lnSpc>
              <a:spcBef>
                <a:spcPct val="25000"/>
              </a:spcBef>
              <a:spcAft>
                <a:spcPct val="0"/>
              </a:spcAft>
              <a:buNone/>
            </a:pPr>
            <a:r>
              <a:rPr lang="en-US"/>
              <a:t>Fourth level</a:t>
            </a:r>
          </a:p>
          <a:p>
            <a:pPr marL="286182" lvl="4" indent="-286182" algn="l" defTabSz="913966" rtl="0" eaLnBrk="1" fontAlgn="base" hangingPunct="1">
              <a:lnSpc>
                <a:spcPts val="718"/>
              </a:lnSpc>
              <a:spcBef>
                <a:spcPct val="25000"/>
              </a:spcBef>
              <a:spcAft>
                <a:spcPct val="0"/>
              </a:spcAft>
              <a:buNone/>
            </a:pPr>
            <a:r>
              <a:rPr lang="en-US"/>
              <a:t>Fifth level</a:t>
            </a:r>
            <a:endParaRPr lang="en-US"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COPYRIGH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346364" y="2353235"/>
            <a:ext cx="8458200" cy="1461939"/>
          </a:xfrm>
          <a:noFill/>
          <a:ln w="9525">
            <a:noFill/>
            <a:miter lim="800000"/>
            <a:headEnd/>
            <a:tailEnd/>
          </a:ln>
          <a:effectLst/>
        </p:spPr>
        <p:txBody>
          <a:bodyPr lIns="0" tIns="0" rIns="0" bIns="0">
            <a:spAutoFit/>
          </a:bodyPr>
          <a:lstStyle>
            <a:lvl1pPr algn="l" rtl="0" eaLnBrk="0" fontAlgn="base" hangingPunct="0">
              <a:lnSpc>
                <a:spcPct val="95000"/>
              </a:lnSpc>
              <a:spcBef>
                <a:spcPct val="0"/>
              </a:spcBef>
              <a:spcAft>
                <a:spcPct val="0"/>
              </a:spcAft>
              <a:buFont typeface="Arial" pitchFamily="34" charset="0"/>
              <a:buNone/>
              <a:defRPr lang="en-US" sz="2000" b="1" kern="1200" smtClean="0">
                <a:solidFill>
                  <a:srgbClr val="000000"/>
                </a:solidFill>
                <a:latin typeface="Arial" pitchFamily="34" charset="0"/>
                <a:ea typeface="+mn-ea"/>
                <a:cs typeface="Arial" pitchFamily="34" charset="0"/>
              </a:defRPr>
            </a:lvl1pPr>
            <a:lvl2pPr algn="l" rtl="0" eaLnBrk="0" fontAlgn="base" hangingPunct="0">
              <a:lnSpc>
                <a:spcPct val="95000"/>
              </a:lnSpc>
              <a:spcBef>
                <a:spcPct val="0"/>
              </a:spcBef>
              <a:spcAft>
                <a:spcPct val="0"/>
              </a:spcAft>
              <a:buFont typeface="Arial" pitchFamily="34" charset="0"/>
              <a:buNone/>
              <a:defRPr lang="en-US" sz="2000" b="1" kern="1200" smtClean="0">
                <a:solidFill>
                  <a:srgbClr val="000000"/>
                </a:solidFill>
                <a:latin typeface="Arial" pitchFamily="34" charset="0"/>
                <a:ea typeface="+mn-ea"/>
                <a:cs typeface="Arial" pitchFamily="34" charset="0"/>
              </a:defRPr>
            </a:lvl2pPr>
            <a:lvl3pPr algn="l" rtl="0" eaLnBrk="0" fontAlgn="base" hangingPunct="0">
              <a:lnSpc>
                <a:spcPct val="95000"/>
              </a:lnSpc>
              <a:spcBef>
                <a:spcPct val="0"/>
              </a:spcBef>
              <a:spcAft>
                <a:spcPct val="0"/>
              </a:spcAft>
              <a:buNone/>
              <a:defRPr lang="en-US" sz="2000" b="1" kern="1200" smtClean="0">
                <a:solidFill>
                  <a:srgbClr val="000000"/>
                </a:solidFill>
                <a:latin typeface="Arial" pitchFamily="34" charset="0"/>
                <a:ea typeface="+mn-ea"/>
                <a:cs typeface="Arial" pitchFamily="34" charset="0"/>
              </a:defRPr>
            </a:lvl3pPr>
            <a:lvl4pPr algn="l" rtl="0" eaLnBrk="0" fontAlgn="base" hangingPunct="0">
              <a:lnSpc>
                <a:spcPct val="95000"/>
              </a:lnSpc>
              <a:spcBef>
                <a:spcPct val="0"/>
              </a:spcBef>
              <a:spcAft>
                <a:spcPct val="0"/>
              </a:spcAft>
              <a:buNone/>
              <a:defRPr lang="en-US" sz="2000" b="1" kern="1200" smtClean="0">
                <a:solidFill>
                  <a:srgbClr val="000000"/>
                </a:solidFill>
                <a:latin typeface="Arial" pitchFamily="34" charset="0"/>
                <a:ea typeface="+mn-ea"/>
                <a:cs typeface="Arial" pitchFamily="34" charset="0"/>
              </a:defRPr>
            </a:lvl4pPr>
            <a:lvl5pPr algn="l" rtl="0" eaLnBrk="0" fontAlgn="base" hangingPunct="0">
              <a:lnSpc>
                <a:spcPct val="95000"/>
              </a:lnSpc>
              <a:spcBef>
                <a:spcPct val="0"/>
              </a:spcBef>
              <a:spcAft>
                <a:spcPct val="0"/>
              </a:spcAft>
              <a:buNone/>
              <a:defRPr lang="en-US" sz="2000" b="1" kern="1200" dirty="0">
                <a:solidFill>
                  <a:srgbClr val="000000"/>
                </a:solidFill>
                <a:latin typeface="Arial" pitchFamily="34" charset="0"/>
                <a:ea typeface="+mn-ea"/>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Line 38"/>
          <p:cNvSpPr>
            <a:spLocks noChangeShapeType="1"/>
          </p:cNvSpPr>
          <p:nvPr/>
        </p:nvSpPr>
        <p:spPr bwMode="auto">
          <a:xfrm>
            <a:off x="299258" y="2017059"/>
            <a:ext cx="8520545" cy="0"/>
          </a:xfrm>
          <a:prstGeom prst="line">
            <a:avLst/>
          </a:prstGeom>
          <a:noFill/>
          <a:ln w="19050">
            <a:solidFill>
              <a:schemeClr val="tx1"/>
            </a:solidFill>
            <a:round/>
            <a:headEnd/>
            <a:tailEnd/>
          </a:ln>
          <a:effectLst/>
        </p:spPr>
        <p:txBody>
          <a:bodyPr wrap="none" lIns="101810" tIns="50905" rIns="101810" bIns="50905" anchor="ctr"/>
          <a:lstStyle/>
          <a:p>
            <a:pPr>
              <a:defRPr/>
            </a:pPr>
            <a:endParaRPr lang="en-US" dirty="0">
              <a:latin typeface="Arial" pitchFamily="34" charset="0"/>
              <a:cs typeface="Arial" pitchFamily="34" charset="0"/>
            </a:endParaRPr>
          </a:p>
        </p:txBody>
      </p:sp>
      <p:sp>
        <p:nvSpPr>
          <p:cNvPr id="12" name="Date Placeholder 3"/>
          <p:cNvSpPr>
            <a:spLocks noGrp="1"/>
          </p:cNvSpPr>
          <p:nvPr>
            <p:ph type="dt" sz="half" idx="10"/>
          </p:nvPr>
        </p:nvSpPr>
        <p:spPr>
          <a:xfrm>
            <a:off x="307571" y="6406181"/>
            <a:ext cx="1870364" cy="306593"/>
          </a:xfrm>
        </p:spPr>
        <p:txBody>
          <a:bodyPr/>
          <a:lstStyle/>
          <a:p>
            <a:fld id="{02352F61-EF07-4CB2-9E24-BBA51903F0DC}" type="datetime1">
              <a:rPr lang="en-US" smtClean="0">
                <a:solidFill>
                  <a:srgbClr val="044F91"/>
                </a:solidFill>
              </a:rPr>
              <a:pPr/>
              <a:t>9/17/2019</a:t>
            </a:fld>
            <a:endParaRPr lang="en-US" dirty="0">
              <a:solidFill>
                <a:srgbClr val="044F91"/>
              </a:solidFill>
            </a:endParaRPr>
          </a:p>
        </p:txBody>
      </p:sp>
      <p:sp>
        <p:nvSpPr>
          <p:cNvPr id="13" name="Footer Placeholder 4"/>
          <p:cNvSpPr>
            <a:spLocks noGrp="1"/>
          </p:cNvSpPr>
          <p:nvPr>
            <p:ph type="ftr" sz="quarter" idx="11"/>
          </p:nvPr>
        </p:nvSpPr>
        <p:spPr>
          <a:xfrm>
            <a:off x="3124200" y="6406182"/>
            <a:ext cx="2895600" cy="314661"/>
          </a:xfrm>
        </p:spPr>
        <p:txBody>
          <a:bodyPr/>
          <a:lstStyle/>
          <a:p>
            <a:endParaRPr lang="en-US" dirty="0">
              <a:solidFill>
                <a:srgbClr val="044F91"/>
              </a:solidFill>
            </a:endParaRPr>
          </a:p>
        </p:txBody>
      </p:sp>
      <p:sp>
        <p:nvSpPr>
          <p:cNvPr id="14" name="Slide Number Placeholder 5"/>
          <p:cNvSpPr>
            <a:spLocks noGrp="1"/>
          </p:cNvSpPr>
          <p:nvPr>
            <p:ph type="sldNum" sz="quarter" idx="12"/>
          </p:nvPr>
        </p:nvSpPr>
        <p:spPr>
          <a:xfrm>
            <a:off x="6691745" y="6406182"/>
            <a:ext cx="2133600" cy="314661"/>
          </a:xfrm>
        </p:spPr>
        <p:txBody>
          <a:bodyPr/>
          <a:lstStyle/>
          <a:p>
            <a:r>
              <a:rPr lang="en-US" dirty="0">
                <a:solidFill>
                  <a:srgbClr val="044F91"/>
                </a:solidFill>
              </a:rPr>
              <a:t>Page </a:t>
            </a:r>
            <a:fld id="{01E16EBA-0216-4FA1-BFEC-225E79399361}" type="slidenum">
              <a:rPr lang="en-US" smtClean="0">
                <a:solidFill>
                  <a:srgbClr val="044F91"/>
                </a:solidFill>
              </a:rPr>
              <a:pPr/>
              <a:t>‹#›</a:t>
            </a:fld>
            <a:endParaRPr lang="en-US" dirty="0">
              <a:solidFill>
                <a:srgbClr val="044F9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362896-A302-4E6C-AE71-66B05BD88F44}" type="datetime1">
              <a:rPr lang="en-US" smtClean="0">
                <a:solidFill>
                  <a:srgbClr val="044F91"/>
                </a:solidFill>
              </a:rPr>
              <a:pPr/>
              <a:t>9/17/2019</a:t>
            </a:fld>
            <a:endParaRPr lang="en-US" dirty="0">
              <a:solidFill>
                <a:srgbClr val="044F91"/>
              </a:solidFill>
            </a:endParaRPr>
          </a:p>
        </p:txBody>
      </p:sp>
      <p:sp>
        <p:nvSpPr>
          <p:cNvPr id="3" name="Footer Placeholder 2"/>
          <p:cNvSpPr>
            <a:spLocks noGrp="1"/>
          </p:cNvSpPr>
          <p:nvPr>
            <p:ph type="ftr" sz="quarter" idx="11"/>
          </p:nvPr>
        </p:nvSpPr>
        <p:spPr/>
        <p:txBody>
          <a:bodyPr/>
          <a:lstStyle/>
          <a:p>
            <a:endParaRPr lang="en-US" dirty="0">
              <a:solidFill>
                <a:srgbClr val="044F91"/>
              </a:solidFill>
            </a:endParaRPr>
          </a:p>
        </p:txBody>
      </p:sp>
      <p:sp>
        <p:nvSpPr>
          <p:cNvPr id="4" name="Slide Number Placeholder 3"/>
          <p:cNvSpPr>
            <a:spLocks noGrp="1"/>
          </p:cNvSpPr>
          <p:nvPr>
            <p:ph type="sldNum" sz="quarter" idx="12"/>
          </p:nvPr>
        </p:nvSpPr>
        <p:spPr/>
        <p:txBody>
          <a:bodyPr/>
          <a:lstStyle/>
          <a:p>
            <a:r>
              <a:rPr lang="en-US" dirty="0">
                <a:solidFill>
                  <a:srgbClr val="044F91"/>
                </a:solidFill>
              </a:rPr>
              <a:t>Page </a:t>
            </a:r>
            <a:fld id="{01E16EBA-0216-4FA1-BFEC-225E79399361}" type="slidenum">
              <a:rPr lang="en-US" smtClean="0">
                <a:solidFill>
                  <a:srgbClr val="044F91"/>
                </a:solidFill>
              </a:rPr>
              <a:pPr/>
              <a:t>‹#›</a:t>
            </a:fld>
            <a:endParaRPr lang="en-US" dirty="0">
              <a:solidFill>
                <a:srgbClr val="044F91"/>
              </a:solidFill>
            </a:endParaRPr>
          </a:p>
        </p:txBody>
      </p:sp>
      <p:sp>
        <p:nvSpPr>
          <p:cNvPr id="5" name="Title 1"/>
          <p:cNvSpPr>
            <a:spLocks noGrp="1"/>
          </p:cNvSpPr>
          <p:nvPr>
            <p:ph type="title"/>
          </p:nvPr>
        </p:nvSpPr>
        <p:spPr>
          <a:xfrm>
            <a:off x="299258" y="992395"/>
            <a:ext cx="8520545" cy="911711"/>
          </a:xfrm>
        </p:spPr>
        <p:txBody>
          <a:bodyPr/>
          <a:lstStyle/>
          <a:p>
            <a:r>
              <a:rPr lang="en-US"/>
              <a:t>Click to edit Master title style</a:t>
            </a:r>
          </a:p>
        </p:txBody>
      </p:sp>
      <p:sp>
        <p:nvSpPr>
          <p:cNvPr id="6" name="Content Placeholder 2"/>
          <p:cNvSpPr>
            <a:spLocks noGrp="1"/>
          </p:cNvSpPr>
          <p:nvPr>
            <p:ph idx="1"/>
          </p:nvPr>
        </p:nvSpPr>
        <p:spPr>
          <a:xfrm>
            <a:off x="299258" y="2097741"/>
            <a:ext cx="8520545" cy="42277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txBox="1">
            <a:spLocks/>
          </p:cNvSpPr>
          <p:nvPr userDrawn="1"/>
        </p:nvSpPr>
        <p:spPr>
          <a:xfrm>
            <a:off x="307571" y="6406181"/>
            <a:ext cx="1870364" cy="306593"/>
          </a:xfrm>
          <a:prstGeom prst="rect">
            <a:avLst/>
          </a:prstGeom>
        </p:spPr>
        <p:txBody>
          <a:bodyPr vert="horz" lIns="91301" tIns="45652" rIns="91301" bIns="45652" rtlCol="0" anchor="ctr"/>
          <a:lstStyle/>
          <a:p>
            <a:pPr defTabSz="913010">
              <a:defRPr/>
            </a:pPr>
            <a:fld id="{B6CAB80B-39B1-40A9-9D70-E337B97384B5}" type="datetimeFigureOut">
              <a:rPr lang="en-US" sz="1400">
                <a:solidFill>
                  <a:srgbClr val="044F91"/>
                </a:solidFill>
                <a:cs typeface="Arial" pitchFamily="34" charset="0"/>
              </a:rPr>
              <a:pPr defTabSz="913010">
                <a:defRPr/>
              </a:pPr>
              <a:t>9/17/2019</a:t>
            </a:fld>
            <a:endParaRPr lang="en-US" sz="1400" dirty="0">
              <a:solidFill>
                <a:srgbClr val="044F91"/>
              </a:solidFill>
              <a:cs typeface="Arial" pitchFamily="34" charset="0"/>
            </a:endParaRPr>
          </a:p>
        </p:txBody>
      </p:sp>
      <p:sp>
        <p:nvSpPr>
          <p:cNvPr id="8" name="Slide Number Placeholder 5"/>
          <p:cNvSpPr txBox="1">
            <a:spLocks/>
          </p:cNvSpPr>
          <p:nvPr userDrawn="1"/>
        </p:nvSpPr>
        <p:spPr>
          <a:xfrm>
            <a:off x="6691745" y="6406182"/>
            <a:ext cx="2133600" cy="314661"/>
          </a:xfrm>
          <a:prstGeom prst="rect">
            <a:avLst/>
          </a:prstGeom>
        </p:spPr>
        <p:txBody>
          <a:bodyPr vert="horz" lIns="91301" tIns="45652" rIns="91301" bIns="45652" rtlCol="0" anchor="ctr"/>
          <a:lstStyle/>
          <a:p>
            <a:pPr algn="r" defTabSz="913010">
              <a:defRPr/>
            </a:pPr>
            <a:endParaRPr lang="en-US" sz="1400" dirty="0">
              <a:solidFill>
                <a:srgbClr val="044F91"/>
              </a:solidFill>
              <a:cs typeface="Arial" pitchFamily="34" charset="0"/>
            </a:endParaRPr>
          </a:p>
        </p:txBody>
      </p:sp>
      <p:sp>
        <p:nvSpPr>
          <p:cNvPr id="9" name="Line 38"/>
          <p:cNvSpPr>
            <a:spLocks noChangeShapeType="1"/>
          </p:cNvSpPr>
          <p:nvPr userDrawn="1"/>
        </p:nvSpPr>
        <p:spPr bwMode="auto">
          <a:xfrm>
            <a:off x="301628" y="2019860"/>
            <a:ext cx="8520545" cy="0"/>
          </a:xfrm>
          <a:prstGeom prst="line">
            <a:avLst/>
          </a:prstGeom>
          <a:noFill/>
          <a:ln w="19050">
            <a:solidFill>
              <a:schemeClr val="tx1"/>
            </a:solidFill>
            <a:round/>
            <a:headEnd/>
            <a:tailEnd/>
          </a:ln>
          <a:effectLst/>
        </p:spPr>
        <p:txBody>
          <a:bodyPr wrap="none" lIns="91301" tIns="45652" rIns="91301" bIns="45652" anchor="ctr"/>
          <a:lstStyle/>
          <a:p>
            <a:pPr algn="ctr" fontAlgn="base">
              <a:spcBef>
                <a:spcPct val="20000"/>
              </a:spcBef>
              <a:spcAft>
                <a:spcPct val="0"/>
              </a:spcAft>
              <a:buFontTx/>
              <a:buChar char="•"/>
              <a:defRPr/>
            </a:pPr>
            <a:endParaRPr lang="en-US" sz="1200" dirty="0">
              <a:solidFill>
                <a:srgbClr val="044F91"/>
              </a:solidFill>
              <a:cs typeface="Arial" pitchFamily="34" charset="0"/>
            </a:endParaRPr>
          </a:p>
        </p:txBody>
      </p:sp>
    </p:spTree>
    <p:extLst>
      <p:ext uri="{BB962C8B-B14F-4D97-AF65-F5344CB8AC3E}">
        <p14:creationId xmlns:p14="http://schemas.microsoft.com/office/powerpoint/2010/main" val="21118137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cSld name="1_COPYRIGH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346364" y="2353235"/>
            <a:ext cx="8458200" cy="1461939"/>
          </a:xfrm>
          <a:noFill/>
          <a:ln w="9525">
            <a:noFill/>
            <a:miter lim="800000"/>
            <a:headEnd/>
            <a:tailEnd/>
          </a:ln>
          <a:effectLst/>
        </p:spPr>
        <p:txBody>
          <a:bodyPr lIns="0" tIns="0" rIns="0" bIns="0">
            <a:spAutoFit/>
          </a:bodyPr>
          <a:lstStyle>
            <a:lvl1pPr algn="l" rtl="0" eaLnBrk="0" fontAlgn="base" hangingPunct="0">
              <a:lnSpc>
                <a:spcPct val="95000"/>
              </a:lnSpc>
              <a:spcBef>
                <a:spcPct val="0"/>
              </a:spcBef>
              <a:spcAft>
                <a:spcPct val="0"/>
              </a:spcAft>
              <a:buFont typeface="Arial" pitchFamily="34" charset="0"/>
              <a:buNone/>
              <a:defRPr lang="en-US" sz="2000" b="1" kern="1200" smtClean="0">
                <a:solidFill>
                  <a:srgbClr val="000000"/>
                </a:solidFill>
                <a:latin typeface="Arial" pitchFamily="34" charset="0"/>
                <a:ea typeface="+mn-ea"/>
                <a:cs typeface="Arial" pitchFamily="34" charset="0"/>
              </a:defRPr>
            </a:lvl1pPr>
            <a:lvl2pPr algn="l" rtl="0" eaLnBrk="0" fontAlgn="base" hangingPunct="0">
              <a:lnSpc>
                <a:spcPct val="95000"/>
              </a:lnSpc>
              <a:spcBef>
                <a:spcPct val="0"/>
              </a:spcBef>
              <a:spcAft>
                <a:spcPct val="0"/>
              </a:spcAft>
              <a:buFont typeface="Arial" pitchFamily="34" charset="0"/>
              <a:buNone/>
              <a:defRPr lang="en-US" sz="2000" b="1" kern="1200" smtClean="0">
                <a:solidFill>
                  <a:srgbClr val="000000"/>
                </a:solidFill>
                <a:latin typeface="Arial" pitchFamily="34" charset="0"/>
                <a:ea typeface="+mn-ea"/>
                <a:cs typeface="Arial" pitchFamily="34" charset="0"/>
              </a:defRPr>
            </a:lvl2pPr>
            <a:lvl3pPr algn="l" rtl="0" eaLnBrk="0" fontAlgn="base" hangingPunct="0">
              <a:lnSpc>
                <a:spcPct val="95000"/>
              </a:lnSpc>
              <a:spcBef>
                <a:spcPct val="0"/>
              </a:spcBef>
              <a:spcAft>
                <a:spcPct val="0"/>
              </a:spcAft>
              <a:buNone/>
              <a:defRPr lang="en-US" sz="2000" b="1" kern="1200" smtClean="0">
                <a:solidFill>
                  <a:srgbClr val="000000"/>
                </a:solidFill>
                <a:latin typeface="Arial" pitchFamily="34" charset="0"/>
                <a:ea typeface="+mn-ea"/>
                <a:cs typeface="Arial" pitchFamily="34" charset="0"/>
              </a:defRPr>
            </a:lvl3pPr>
            <a:lvl4pPr algn="l" rtl="0" eaLnBrk="0" fontAlgn="base" hangingPunct="0">
              <a:lnSpc>
                <a:spcPct val="95000"/>
              </a:lnSpc>
              <a:spcBef>
                <a:spcPct val="0"/>
              </a:spcBef>
              <a:spcAft>
                <a:spcPct val="0"/>
              </a:spcAft>
              <a:buNone/>
              <a:defRPr lang="en-US" sz="2000" b="1" kern="1200" smtClean="0">
                <a:solidFill>
                  <a:srgbClr val="000000"/>
                </a:solidFill>
                <a:latin typeface="Arial" pitchFamily="34" charset="0"/>
                <a:ea typeface="+mn-ea"/>
                <a:cs typeface="Arial" pitchFamily="34" charset="0"/>
              </a:defRPr>
            </a:lvl4pPr>
            <a:lvl5pPr algn="l" rtl="0" eaLnBrk="0" fontAlgn="base" hangingPunct="0">
              <a:lnSpc>
                <a:spcPct val="95000"/>
              </a:lnSpc>
              <a:spcBef>
                <a:spcPct val="0"/>
              </a:spcBef>
              <a:spcAft>
                <a:spcPct val="0"/>
              </a:spcAft>
              <a:buNone/>
              <a:defRPr lang="en-US" sz="2000" b="1" kern="1200" dirty="0">
                <a:solidFill>
                  <a:srgbClr val="000000"/>
                </a:solidFill>
                <a:latin typeface="Arial" pitchFamily="34" charset="0"/>
                <a:ea typeface="+mn-ea"/>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Line 38"/>
          <p:cNvSpPr>
            <a:spLocks noChangeShapeType="1"/>
          </p:cNvSpPr>
          <p:nvPr/>
        </p:nvSpPr>
        <p:spPr bwMode="auto">
          <a:xfrm>
            <a:off x="299258" y="2017059"/>
            <a:ext cx="8520545" cy="0"/>
          </a:xfrm>
          <a:prstGeom prst="line">
            <a:avLst/>
          </a:prstGeom>
          <a:noFill/>
          <a:ln w="19050">
            <a:solidFill>
              <a:srgbClr val="000000"/>
            </a:solidFill>
            <a:round/>
            <a:headEnd/>
            <a:tailEnd/>
          </a:ln>
          <a:effectLst/>
        </p:spPr>
        <p:txBody>
          <a:bodyPr wrap="none" lIns="101810" tIns="50905" rIns="101810" bIns="50905" anchor="ctr"/>
          <a:lstStyle/>
          <a:p>
            <a:pPr>
              <a:defRPr/>
            </a:pPr>
            <a:endParaRPr lang="en-US" dirty="0">
              <a:latin typeface="Arial" pitchFamily="34" charset="0"/>
              <a:cs typeface="Arial" pitchFamily="34" charset="0"/>
            </a:endParaRPr>
          </a:p>
        </p:txBody>
      </p:sp>
      <p:sp>
        <p:nvSpPr>
          <p:cNvPr id="11" name="Date Placeholder 3"/>
          <p:cNvSpPr>
            <a:spLocks noGrp="1"/>
          </p:cNvSpPr>
          <p:nvPr>
            <p:ph type="dt" sz="half" idx="10"/>
          </p:nvPr>
        </p:nvSpPr>
        <p:spPr>
          <a:xfrm>
            <a:off x="307571" y="6406181"/>
            <a:ext cx="1870364" cy="306593"/>
          </a:xfrm>
        </p:spPr>
        <p:txBody>
          <a:bodyPr/>
          <a:lstStyle/>
          <a:p>
            <a:fld id="{9DE6217D-9E18-4E5A-9DC5-99DB32259633}" type="datetimeFigureOut">
              <a:rPr lang="en-US" smtClean="0"/>
              <a:t>9/17/2019</a:t>
            </a:fld>
            <a:endParaRPr lang="en-US" dirty="0"/>
          </a:p>
        </p:txBody>
      </p:sp>
      <p:sp>
        <p:nvSpPr>
          <p:cNvPr id="12" name="Footer Placeholder 4"/>
          <p:cNvSpPr>
            <a:spLocks noGrp="1"/>
          </p:cNvSpPr>
          <p:nvPr>
            <p:ph type="ftr" sz="quarter" idx="11"/>
          </p:nvPr>
        </p:nvSpPr>
        <p:spPr>
          <a:xfrm>
            <a:off x="3124200" y="6406182"/>
            <a:ext cx="2895600" cy="314661"/>
          </a:xfrm>
        </p:spPr>
        <p:txBody>
          <a:bodyPr/>
          <a:lstStyle/>
          <a:p>
            <a:endParaRPr lang="en-US" dirty="0"/>
          </a:p>
        </p:txBody>
      </p:sp>
      <p:sp>
        <p:nvSpPr>
          <p:cNvPr id="13" name="Slide Number Placeholder 5"/>
          <p:cNvSpPr>
            <a:spLocks noGrp="1"/>
          </p:cNvSpPr>
          <p:nvPr>
            <p:ph type="sldNum" sz="quarter" idx="12"/>
          </p:nvPr>
        </p:nvSpPr>
        <p:spPr>
          <a:xfrm>
            <a:off x="6691745" y="6406182"/>
            <a:ext cx="2133600" cy="314661"/>
          </a:xfrm>
        </p:spPr>
        <p:txBody>
          <a:bodyPr/>
          <a:lstStyle/>
          <a:p>
            <a:fld id="{1C41C1BB-4B79-42CE-AD27-9E378F3D1A28}" type="slidenum">
              <a:rPr lang="en-US" smtClean="0"/>
              <a:t>‹#›</a:t>
            </a:fld>
            <a:endParaRPr lang="en-US"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7571" y="1048873"/>
            <a:ext cx="8520545" cy="1621715"/>
          </a:xfrm>
        </p:spPr>
        <p:txBody>
          <a:bodyPr>
            <a:normAutofit/>
          </a:bodyPr>
          <a:lstStyle>
            <a:lvl1pPr algn="ctr">
              <a:defRPr sz="4000"/>
            </a:lvl1pPr>
          </a:lstStyle>
          <a:p>
            <a:r>
              <a:rPr lang="en-US"/>
              <a:t>Click to edit Master title style</a:t>
            </a:r>
            <a:endParaRPr lang="en-US" dirty="0"/>
          </a:p>
        </p:txBody>
      </p:sp>
      <p:sp>
        <p:nvSpPr>
          <p:cNvPr id="3" name="Subtitle 2"/>
          <p:cNvSpPr>
            <a:spLocks noGrp="1"/>
          </p:cNvSpPr>
          <p:nvPr>
            <p:ph type="subTitle" idx="1"/>
          </p:nvPr>
        </p:nvSpPr>
        <p:spPr>
          <a:xfrm>
            <a:off x="307571" y="2969110"/>
            <a:ext cx="8520545" cy="2630245"/>
          </a:xfrm>
        </p:spPr>
        <p:txBody>
          <a:bodyPr anchor="ctr" anchorCtr="0">
            <a:normAutofit/>
          </a:bodyPr>
          <a:lstStyle>
            <a:lvl1pPr marL="0" indent="0" algn="ctr">
              <a:buNone/>
              <a:defRPr sz="2800" b="1">
                <a:solidFill>
                  <a:schemeClr val="tx1"/>
                </a:solidFill>
              </a:defRPr>
            </a:lvl1pPr>
            <a:lvl2pPr marL="456774" indent="0" algn="ctr">
              <a:buNone/>
              <a:defRPr>
                <a:solidFill>
                  <a:schemeClr val="tx1">
                    <a:tint val="75000"/>
                  </a:schemeClr>
                </a:solidFill>
              </a:defRPr>
            </a:lvl2pPr>
            <a:lvl3pPr marL="913544" indent="0" algn="ctr">
              <a:buNone/>
              <a:defRPr>
                <a:solidFill>
                  <a:schemeClr val="tx1">
                    <a:tint val="75000"/>
                  </a:schemeClr>
                </a:solidFill>
              </a:defRPr>
            </a:lvl3pPr>
            <a:lvl4pPr marL="1370319" indent="0" algn="ctr">
              <a:buNone/>
              <a:defRPr>
                <a:solidFill>
                  <a:schemeClr val="tx1">
                    <a:tint val="75000"/>
                  </a:schemeClr>
                </a:solidFill>
              </a:defRPr>
            </a:lvl4pPr>
            <a:lvl5pPr marL="1827089" indent="0" algn="ctr">
              <a:buNone/>
              <a:defRPr>
                <a:solidFill>
                  <a:schemeClr val="tx1">
                    <a:tint val="75000"/>
                  </a:schemeClr>
                </a:solidFill>
              </a:defRPr>
            </a:lvl5pPr>
            <a:lvl6pPr marL="2283864" indent="0" algn="ctr">
              <a:buNone/>
              <a:defRPr>
                <a:solidFill>
                  <a:schemeClr val="tx1">
                    <a:tint val="75000"/>
                  </a:schemeClr>
                </a:solidFill>
              </a:defRPr>
            </a:lvl6pPr>
            <a:lvl7pPr marL="2740634" indent="0" algn="ctr">
              <a:buNone/>
              <a:defRPr>
                <a:solidFill>
                  <a:schemeClr val="tx1">
                    <a:tint val="75000"/>
                  </a:schemeClr>
                </a:solidFill>
              </a:defRPr>
            </a:lvl7pPr>
            <a:lvl8pPr marL="3197408" indent="0" algn="ctr">
              <a:buNone/>
              <a:defRPr>
                <a:solidFill>
                  <a:schemeClr val="tx1">
                    <a:tint val="75000"/>
                  </a:schemeClr>
                </a:solidFill>
              </a:defRPr>
            </a:lvl8pPr>
            <a:lvl9pPr marL="3654179"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3A6E252-CDCD-49ED-9308-945ECCDF2721}" type="datetime1">
              <a:rPr lang="en-US" smtClean="0"/>
              <a:pPr/>
              <a:t>9/17/2019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cxnSp>
        <p:nvCxnSpPr>
          <p:cNvPr id="8" name="Straight Connector 7"/>
          <p:cNvCxnSpPr/>
          <p:nvPr userDrawn="1"/>
        </p:nvCxnSpPr>
        <p:spPr>
          <a:xfrm>
            <a:off x="307571" y="2799678"/>
            <a:ext cx="852054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5pPr marL="1767932" indent="-226331" algn="l" rtl="0" eaLnBrk="1" fontAlgn="base" hangingPunct="1">
              <a:lnSpc>
                <a:spcPct val="85000"/>
              </a:lnSpc>
              <a:spcBef>
                <a:spcPct val="15000"/>
              </a:spcBef>
              <a:spcAft>
                <a:spcPct val="0"/>
              </a:spcAft>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13BFD2-CD7C-4E72-A40F-D9A4B9F82B98}" type="datetime1">
              <a:rPr lang="en-US" smtClean="0"/>
              <a:pPr/>
              <a:t>9/17/2019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
        <p:nvSpPr>
          <p:cNvPr id="7" name="Line 38"/>
          <p:cNvSpPr>
            <a:spLocks noChangeShapeType="1"/>
          </p:cNvSpPr>
          <p:nvPr userDrawn="1"/>
        </p:nvSpPr>
        <p:spPr bwMode="auto">
          <a:xfrm>
            <a:off x="301627" y="2019860"/>
            <a:ext cx="8520545" cy="0"/>
          </a:xfrm>
          <a:prstGeom prst="line">
            <a:avLst/>
          </a:prstGeom>
          <a:noFill/>
          <a:ln w="19050">
            <a:solidFill>
              <a:schemeClr val="tx1"/>
            </a:solidFill>
            <a:round/>
            <a:headEnd/>
            <a:tailEnd/>
          </a:ln>
          <a:effectLst/>
        </p:spPr>
        <p:txBody>
          <a:bodyPr wrap="none" lIns="91354" tIns="45678" rIns="91354" bIns="45678" anchor="ctr"/>
          <a:lstStyle/>
          <a:p>
            <a:pPr>
              <a:defRPr/>
            </a:pPr>
            <a:endParaRPr lang="en-US" dirty="0">
              <a:latin typeface="Arial" pitchFamily="34" charset="0"/>
              <a:cs typeface="Arial" pitchFamily="34" charset="0"/>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774" indent="0">
              <a:buNone/>
              <a:defRPr sz="1800">
                <a:solidFill>
                  <a:schemeClr val="tx1">
                    <a:tint val="75000"/>
                  </a:schemeClr>
                </a:solidFill>
              </a:defRPr>
            </a:lvl2pPr>
            <a:lvl3pPr marL="913544" indent="0">
              <a:buNone/>
              <a:defRPr sz="1600">
                <a:solidFill>
                  <a:schemeClr val="tx1">
                    <a:tint val="75000"/>
                  </a:schemeClr>
                </a:solidFill>
              </a:defRPr>
            </a:lvl3pPr>
            <a:lvl4pPr marL="1370319" indent="0">
              <a:buNone/>
              <a:defRPr sz="1400">
                <a:solidFill>
                  <a:schemeClr val="tx1">
                    <a:tint val="75000"/>
                  </a:schemeClr>
                </a:solidFill>
              </a:defRPr>
            </a:lvl4pPr>
            <a:lvl5pPr marL="1827089" indent="0">
              <a:buNone/>
              <a:defRPr sz="1400">
                <a:solidFill>
                  <a:schemeClr val="tx1">
                    <a:tint val="75000"/>
                  </a:schemeClr>
                </a:solidFill>
              </a:defRPr>
            </a:lvl5pPr>
            <a:lvl6pPr marL="2283864" indent="0">
              <a:buNone/>
              <a:defRPr sz="1400">
                <a:solidFill>
                  <a:schemeClr val="tx1">
                    <a:tint val="75000"/>
                  </a:schemeClr>
                </a:solidFill>
              </a:defRPr>
            </a:lvl6pPr>
            <a:lvl7pPr marL="2740634" indent="0">
              <a:buNone/>
              <a:defRPr sz="1400">
                <a:solidFill>
                  <a:schemeClr val="tx1">
                    <a:tint val="75000"/>
                  </a:schemeClr>
                </a:solidFill>
              </a:defRPr>
            </a:lvl7pPr>
            <a:lvl8pPr marL="3197408" indent="0">
              <a:buNone/>
              <a:defRPr sz="1400">
                <a:solidFill>
                  <a:schemeClr val="tx1">
                    <a:tint val="75000"/>
                  </a:schemeClr>
                </a:solidFill>
              </a:defRPr>
            </a:lvl8pPr>
            <a:lvl9pPr marL="365417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4A399F-8096-4569-934A-A157B8A80794}" type="datetime1">
              <a:rPr lang="en-US" smtClean="0"/>
              <a:pPr/>
              <a:t>9/17/2019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74320" y="1952513"/>
            <a:ext cx="4222865" cy="417934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952513"/>
            <a:ext cx="4222865" cy="417934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B6B60C8-CEB1-488B-A50A-EB38037F0BF7}" type="datetime1">
              <a:rPr lang="en-US" smtClean="0"/>
              <a:pPr/>
              <a:t>9/17/2019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5641" y="2081605"/>
            <a:ext cx="4040188" cy="639762"/>
          </a:xfrm>
        </p:spPr>
        <p:txBody>
          <a:bodyPr anchor="b"/>
          <a:lstStyle>
            <a:lvl1pPr marL="0" indent="0">
              <a:buNone/>
              <a:defRPr sz="2400" b="1"/>
            </a:lvl1pPr>
            <a:lvl2pPr marL="456774" indent="0">
              <a:buNone/>
              <a:defRPr sz="2000" b="1"/>
            </a:lvl2pPr>
            <a:lvl3pPr marL="913544" indent="0">
              <a:buNone/>
              <a:defRPr sz="1800" b="1"/>
            </a:lvl3pPr>
            <a:lvl4pPr marL="1370319" indent="0">
              <a:buNone/>
              <a:defRPr sz="1600" b="1"/>
            </a:lvl4pPr>
            <a:lvl5pPr marL="1827089" indent="0">
              <a:buNone/>
              <a:defRPr sz="1600" b="1"/>
            </a:lvl5pPr>
            <a:lvl6pPr marL="2283864" indent="0">
              <a:buNone/>
              <a:defRPr sz="1600" b="1"/>
            </a:lvl6pPr>
            <a:lvl7pPr marL="2740634" indent="0">
              <a:buNone/>
              <a:defRPr sz="1600" b="1"/>
            </a:lvl7pPr>
            <a:lvl8pPr marL="3197408" indent="0">
              <a:buNone/>
              <a:defRPr sz="1600" b="1"/>
            </a:lvl8pPr>
            <a:lvl9pPr marL="365417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759337"/>
            <a:ext cx="4040188" cy="33725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33" y="2081605"/>
            <a:ext cx="4041775" cy="639762"/>
          </a:xfrm>
        </p:spPr>
        <p:txBody>
          <a:bodyPr anchor="b"/>
          <a:lstStyle>
            <a:lvl1pPr marL="0" indent="0">
              <a:buNone/>
              <a:defRPr sz="2400" b="1"/>
            </a:lvl1pPr>
            <a:lvl2pPr marL="456774" indent="0">
              <a:buNone/>
              <a:defRPr sz="2000" b="1"/>
            </a:lvl2pPr>
            <a:lvl3pPr marL="913544" indent="0">
              <a:buNone/>
              <a:defRPr sz="1800" b="1"/>
            </a:lvl3pPr>
            <a:lvl4pPr marL="1370319" indent="0">
              <a:buNone/>
              <a:defRPr sz="1600" b="1"/>
            </a:lvl4pPr>
            <a:lvl5pPr marL="1827089" indent="0">
              <a:buNone/>
              <a:defRPr sz="1600" b="1"/>
            </a:lvl5pPr>
            <a:lvl6pPr marL="2283864" indent="0">
              <a:buNone/>
              <a:defRPr sz="1600" b="1"/>
            </a:lvl6pPr>
            <a:lvl7pPr marL="2740634" indent="0">
              <a:buNone/>
              <a:defRPr sz="1600" b="1"/>
            </a:lvl7pPr>
            <a:lvl8pPr marL="3197408" indent="0">
              <a:buNone/>
              <a:defRPr sz="1600" b="1"/>
            </a:lvl8pPr>
            <a:lvl9pPr marL="365417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759337"/>
            <a:ext cx="4041775" cy="33725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6BA97D-76FE-409D-848E-EA48B58E0399}" type="datetime1">
              <a:rPr lang="en-US" smtClean="0"/>
              <a:pPr/>
              <a:t>9/17/2019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AF0598-38C4-42DD-94B1-64DA6D2394C8}" type="datetime1">
              <a:rPr lang="en-US" smtClean="0"/>
              <a:pPr/>
              <a:t>9/17/2019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362896-A302-4E6C-AE71-66B05BD88F44}" type="datetime1">
              <a:rPr lang="en-US" smtClean="0"/>
              <a:pPr/>
              <a:t>9/17/2019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
        <p:nvSpPr>
          <p:cNvPr id="5" name="Title 1"/>
          <p:cNvSpPr>
            <a:spLocks noGrp="1"/>
          </p:cNvSpPr>
          <p:nvPr>
            <p:ph type="title"/>
          </p:nvPr>
        </p:nvSpPr>
        <p:spPr>
          <a:xfrm>
            <a:off x="299258" y="992395"/>
            <a:ext cx="8520545" cy="911711"/>
          </a:xfrm>
        </p:spPr>
        <p:txBody>
          <a:bodyPr/>
          <a:lstStyle/>
          <a:p>
            <a:r>
              <a:rPr lang="en-US"/>
              <a:t>Click to edit Master title style</a:t>
            </a:r>
          </a:p>
        </p:txBody>
      </p:sp>
      <p:sp>
        <p:nvSpPr>
          <p:cNvPr id="6" name="Content Placeholder 2"/>
          <p:cNvSpPr>
            <a:spLocks noGrp="1"/>
          </p:cNvSpPr>
          <p:nvPr>
            <p:ph idx="1"/>
          </p:nvPr>
        </p:nvSpPr>
        <p:spPr>
          <a:xfrm>
            <a:off x="299258" y="2097741"/>
            <a:ext cx="8520545" cy="42277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txBox="1">
            <a:spLocks/>
          </p:cNvSpPr>
          <p:nvPr userDrawn="1"/>
        </p:nvSpPr>
        <p:spPr>
          <a:xfrm>
            <a:off x="307571" y="6406181"/>
            <a:ext cx="1870364" cy="306593"/>
          </a:xfrm>
          <a:prstGeom prst="rect">
            <a:avLst/>
          </a:prstGeom>
        </p:spPr>
        <p:txBody>
          <a:bodyPr vert="horz" lIns="91354" tIns="45678" rIns="91354" bIns="45678" rtlCol="0" anchor="ctr"/>
          <a:lstStyle/>
          <a:p>
            <a:pPr marL="0" marR="0" lvl="0" indent="0" algn="l" defTabSz="913544" rtl="0" eaLnBrk="1" fontAlgn="auto" latinLnBrk="0" hangingPunct="1">
              <a:lnSpc>
                <a:spcPct val="100000"/>
              </a:lnSpc>
              <a:spcBef>
                <a:spcPts val="0"/>
              </a:spcBef>
              <a:spcAft>
                <a:spcPts val="0"/>
              </a:spcAft>
              <a:buClrTx/>
              <a:buSzTx/>
              <a:buFontTx/>
              <a:buNone/>
              <a:tabLst/>
              <a:defRPr/>
            </a:pPr>
            <a:fld id="{B6CAB80B-39B1-40A9-9D70-E337B97384B5}" type="datetimeFigureOut">
              <a:rPr kumimoji="0" lang="en-US" sz="14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l" defTabSz="913544" rtl="0" eaLnBrk="1" fontAlgn="auto" latinLnBrk="0" hangingPunct="1">
                <a:lnSpc>
                  <a:spcPct val="100000"/>
                </a:lnSpc>
                <a:spcBef>
                  <a:spcPts val="0"/>
                </a:spcBef>
                <a:spcAft>
                  <a:spcPts val="0"/>
                </a:spcAft>
                <a:buClrTx/>
                <a:buSzTx/>
                <a:buFontTx/>
                <a:buNone/>
                <a:tabLst/>
                <a:defRPr/>
              </a:pPr>
              <a:t>9/17/2019</a:t>
            </a:fld>
            <a:endParaRPr kumimoji="0" lang="en-US" sz="1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8" name="Slide Number Placeholder 5"/>
          <p:cNvSpPr txBox="1">
            <a:spLocks/>
          </p:cNvSpPr>
          <p:nvPr userDrawn="1"/>
        </p:nvSpPr>
        <p:spPr>
          <a:xfrm>
            <a:off x="6691745" y="6406182"/>
            <a:ext cx="2133600" cy="314661"/>
          </a:xfrm>
          <a:prstGeom prst="rect">
            <a:avLst/>
          </a:prstGeom>
        </p:spPr>
        <p:txBody>
          <a:bodyPr vert="horz" lIns="91354" tIns="45678" rIns="91354" bIns="45678" rtlCol="0" anchor="ctr"/>
          <a:lstStyle/>
          <a:p>
            <a:pPr marL="0" marR="0" lvl="0" indent="0" algn="r" defTabSz="913544"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9" name="Line 38"/>
          <p:cNvSpPr>
            <a:spLocks noChangeShapeType="1"/>
          </p:cNvSpPr>
          <p:nvPr userDrawn="1"/>
        </p:nvSpPr>
        <p:spPr bwMode="auto">
          <a:xfrm>
            <a:off x="301627" y="2019860"/>
            <a:ext cx="8520545" cy="0"/>
          </a:xfrm>
          <a:prstGeom prst="line">
            <a:avLst/>
          </a:prstGeom>
          <a:noFill/>
          <a:ln w="19050">
            <a:solidFill>
              <a:schemeClr val="tx1"/>
            </a:solidFill>
            <a:round/>
            <a:headEnd/>
            <a:tailEnd/>
          </a:ln>
          <a:effectLst/>
        </p:spPr>
        <p:txBody>
          <a:bodyPr wrap="none" lIns="91354" tIns="45678" rIns="91354" bIns="45678" anchor="ctr"/>
          <a:lstStyle/>
          <a:p>
            <a:pPr>
              <a:defRPr/>
            </a:pPr>
            <a:endParaRPr lang="en-US" dirty="0">
              <a:latin typeface="Arial" pitchFamily="34" charset="0"/>
              <a:cs typeface="Arial" pitchFamily="34" charset="0"/>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1145689"/>
            <a:ext cx="3008313"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1145689"/>
            <a:ext cx="5111750" cy="500230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4" y="2355925"/>
            <a:ext cx="3008313" cy="3775934"/>
          </a:xfrm>
        </p:spPr>
        <p:txBody>
          <a:bodyPr/>
          <a:lstStyle>
            <a:lvl1pPr marL="0" indent="0">
              <a:buNone/>
              <a:defRPr sz="1400"/>
            </a:lvl1pPr>
            <a:lvl2pPr marL="456774" indent="0">
              <a:buNone/>
              <a:defRPr sz="1200"/>
            </a:lvl2pPr>
            <a:lvl3pPr marL="913544" indent="0">
              <a:buNone/>
              <a:defRPr sz="1000"/>
            </a:lvl3pPr>
            <a:lvl4pPr marL="1370319" indent="0">
              <a:buNone/>
              <a:defRPr sz="900"/>
            </a:lvl4pPr>
            <a:lvl5pPr marL="1827089" indent="0">
              <a:buNone/>
              <a:defRPr sz="900"/>
            </a:lvl5pPr>
            <a:lvl6pPr marL="2283864" indent="0">
              <a:buNone/>
              <a:defRPr sz="900"/>
            </a:lvl6pPr>
            <a:lvl7pPr marL="2740634" indent="0">
              <a:buNone/>
              <a:defRPr sz="900"/>
            </a:lvl7pPr>
            <a:lvl8pPr marL="3197408" indent="0">
              <a:buNone/>
              <a:defRPr sz="900"/>
            </a:lvl8pPr>
            <a:lvl9pPr marL="365417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8B5F5C-080C-4D7A-BC82-AB042600D59D}" type="datetime1">
              <a:rPr lang="en-US" smtClean="0"/>
              <a:pPr/>
              <a:t>9/17/2019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008531"/>
            <a:ext cx="5486400" cy="3719456"/>
          </a:xfrm>
        </p:spPr>
        <p:txBody>
          <a:bodyPr/>
          <a:lstStyle>
            <a:lvl1pPr marL="0" indent="0">
              <a:buNone/>
              <a:defRPr sz="3200"/>
            </a:lvl1pPr>
            <a:lvl2pPr marL="456774" indent="0">
              <a:buNone/>
              <a:defRPr sz="2800"/>
            </a:lvl2pPr>
            <a:lvl3pPr marL="913544" indent="0">
              <a:buNone/>
              <a:defRPr sz="2400"/>
            </a:lvl3pPr>
            <a:lvl4pPr marL="1370319" indent="0">
              <a:buNone/>
              <a:defRPr sz="2000"/>
            </a:lvl4pPr>
            <a:lvl5pPr marL="1827089" indent="0">
              <a:buNone/>
              <a:defRPr sz="2000"/>
            </a:lvl5pPr>
            <a:lvl6pPr marL="2283864" indent="0">
              <a:buNone/>
              <a:defRPr sz="2000"/>
            </a:lvl6pPr>
            <a:lvl7pPr marL="2740634" indent="0">
              <a:buNone/>
              <a:defRPr sz="2000"/>
            </a:lvl7pPr>
            <a:lvl8pPr marL="3197408" indent="0">
              <a:buNone/>
              <a:defRPr sz="2000"/>
            </a:lvl8pPr>
            <a:lvl9pPr marL="3654179"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74" indent="0">
              <a:buNone/>
              <a:defRPr sz="1200"/>
            </a:lvl2pPr>
            <a:lvl3pPr marL="913544" indent="0">
              <a:buNone/>
              <a:defRPr sz="1000"/>
            </a:lvl3pPr>
            <a:lvl4pPr marL="1370319" indent="0">
              <a:buNone/>
              <a:defRPr sz="900"/>
            </a:lvl4pPr>
            <a:lvl5pPr marL="1827089" indent="0">
              <a:buNone/>
              <a:defRPr sz="900"/>
            </a:lvl5pPr>
            <a:lvl6pPr marL="2283864" indent="0">
              <a:buNone/>
              <a:defRPr sz="900"/>
            </a:lvl6pPr>
            <a:lvl7pPr marL="2740634" indent="0">
              <a:buNone/>
              <a:defRPr sz="900"/>
            </a:lvl7pPr>
            <a:lvl8pPr marL="3197408" indent="0">
              <a:buNone/>
              <a:defRPr sz="900"/>
            </a:lvl8pPr>
            <a:lvl9pPr marL="365417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A1E4B9-8FB4-442C-9F6B-762D21F27E18}" type="datetime1">
              <a:rPr lang="en-US" smtClean="0"/>
              <a:pPr/>
              <a:t>9/17/2019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1145689"/>
            <a:ext cx="3008313"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1145689"/>
            <a:ext cx="5111750" cy="500230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4" y="2355925"/>
            <a:ext cx="3008313" cy="3775934"/>
          </a:xfrm>
        </p:spPr>
        <p:txBody>
          <a:bodyPr/>
          <a:lstStyle>
            <a:lvl1pPr marL="0" indent="0">
              <a:buNone/>
              <a:defRPr sz="1400"/>
            </a:lvl1pPr>
            <a:lvl2pPr marL="456506" indent="0">
              <a:buNone/>
              <a:defRPr sz="1200"/>
            </a:lvl2pPr>
            <a:lvl3pPr marL="913010" indent="0">
              <a:buNone/>
              <a:defRPr sz="1000"/>
            </a:lvl3pPr>
            <a:lvl4pPr marL="1369517" indent="0">
              <a:buNone/>
              <a:defRPr sz="900"/>
            </a:lvl4pPr>
            <a:lvl5pPr marL="1826021" indent="0">
              <a:buNone/>
              <a:defRPr sz="900"/>
            </a:lvl5pPr>
            <a:lvl6pPr marL="2282529" indent="0">
              <a:buNone/>
              <a:defRPr sz="900"/>
            </a:lvl6pPr>
            <a:lvl7pPr marL="2739032" indent="0">
              <a:buNone/>
              <a:defRPr sz="900"/>
            </a:lvl7pPr>
            <a:lvl8pPr marL="3195539" indent="0">
              <a:buNone/>
              <a:defRPr sz="900"/>
            </a:lvl8pPr>
            <a:lvl9pPr marL="365204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8B5F5C-080C-4D7A-BC82-AB042600D59D}" type="datetime1">
              <a:rPr lang="en-US" smtClean="0">
                <a:solidFill>
                  <a:srgbClr val="044F91"/>
                </a:solidFill>
              </a:rPr>
              <a:pPr/>
              <a:t>9/17/2019</a:t>
            </a:fld>
            <a:endParaRPr lang="en-US" dirty="0">
              <a:solidFill>
                <a:srgbClr val="044F91"/>
              </a:solidFill>
            </a:endParaRPr>
          </a:p>
        </p:txBody>
      </p:sp>
      <p:sp>
        <p:nvSpPr>
          <p:cNvPr id="6" name="Footer Placeholder 5"/>
          <p:cNvSpPr>
            <a:spLocks noGrp="1"/>
          </p:cNvSpPr>
          <p:nvPr>
            <p:ph type="ftr" sz="quarter" idx="11"/>
          </p:nvPr>
        </p:nvSpPr>
        <p:spPr/>
        <p:txBody>
          <a:bodyPr/>
          <a:lstStyle/>
          <a:p>
            <a:endParaRPr lang="en-US" dirty="0">
              <a:solidFill>
                <a:srgbClr val="044F91"/>
              </a:solidFill>
            </a:endParaRPr>
          </a:p>
        </p:txBody>
      </p:sp>
      <p:sp>
        <p:nvSpPr>
          <p:cNvPr id="7" name="Slide Number Placeholder 6"/>
          <p:cNvSpPr>
            <a:spLocks noGrp="1"/>
          </p:cNvSpPr>
          <p:nvPr>
            <p:ph type="sldNum" sz="quarter" idx="12"/>
          </p:nvPr>
        </p:nvSpPr>
        <p:spPr/>
        <p:txBody>
          <a:bodyPr/>
          <a:lstStyle/>
          <a:p>
            <a:r>
              <a:rPr lang="en-US" dirty="0">
                <a:solidFill>
                  <a:srgbClr val="044F91"/>
                </a:solidFill>
              </a:rPr>
              <a:t>Page </a:t>
            </a:r>
            <a:fld id="{01E16EBA-0216-4FA1-BFEC-225E79399361}" type="slidenum">
              <a:rPr lang="en-US" smtClean="0">
                <a:solidFill>
                  <a:srgbClr val="044F91"/>
                </a:solidFill>
              </a:rPr>
              <a:pPr/>
              <a:t>‹#›</a:t>
            </a:fld>
            <a:endParaRPr lang="en-US" dirty="0">
              <a:solidFill>
                <a:srgbClr val="044F91"/>
              </a:solidFill>
            </a:endParaRPr>
          </a:p>
        </p:txBody>
      </p:sp>
    </p:spTree>
    <p:extLst>
      <p:ext uri="{BB962C8B-B14F-4D97-AF65-F5344CB8AC3E}">
        <p14:creationId xmlns:p14="http://schemas.microsoft.com/office/powerpoint/2010/main" val="331855210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C03D64-A88C-40C0-A6EA-9B69CAA6FF38}" type="datetime1">
              <a:rPr lang="en-US" smtClean="0"/>
              <a:pPr/>
              <a:t>9/17/2019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73075"/>
            <a:ext cx="2057400" cy="505071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073075"/>
            <a:ext cx="6019800" cy="50345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66FE05-D50B-41EF-BCC8-7E1756F38852}" type="datetime1">
              <a:rPr lang="en-US" smtClean="0"/>
              <a:pPr/>
              <a:t>9/17/2019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a:t>Click to edit Master title style</a:t>
            </a:r>
          </a:p>
        </p:txBody>
      </p:sp>
      <p:sp>
        <p:nvSpPr>
          <p:cNvPr id="3" name="Content Placeholder 2"/>
          <p:cNvSpPr>
            <a:spLocks noGrp="1"/>
          </p:cNvSpPr>
          <p:nvPr>
            <p:ph idx="1"/>
          </p:nvPr>
        </p:nvSpPr>
        <p:spPr>
          <a:xfrm>
            <a:off x="274320" y="2081612"/>
            <a:ext cx="8337665" cy="2542095"/>
          </a:xfrm>
          <a:noFill/>
          <a:ln w="9525">
            <a:noFill/>
            <a:miter lim="800000"/>
            <a:headEnd/>
            <a:tailEnd/>
          </a:ln>
          <a:effectLst/>
        </p:spPr>
        <p:txBody>
          <a:bodyPr lIns="91315" tIns="45658" rIns="91315" bIns="45658" numCol="6">
            <a:spAutoFit/>
          </a:bodyPr>
          <a:lstStyle>
            <a:lvl1pPr algn="l" defTabSz="913752" rtl="0" fontAlgn="base">
              <a:lnSpc>
                <a:spcPts val="718"/>
              </a:lnSpc>
              <a:spcAft>
                <a:spcPct val="0"/>
              </a:spcAft>
              <a:buNone/>
              <a:defRPr lang="en-US" sz="800" b="1" kern="1200" smtClean="0">
                <a:solidFill>
                  <a:schemeClr val="tx1"/>
                </a:solidFill>
                <a:latin typeface="Arial" pitchFamily="34" charset="0"/>
                <a:ea typeface="+mn-ea"/>
                <a:cs typeface="Arial" pitchFamily="34" charset="0"/>
              </a:defRPr>
            </a:lvl1pPr>
            <a:lvl2pPr algn="l" defTabSz="913752" rtl="0" fontAlgn="base">
              <a:lnSpc>
                <a:spcPts val="718"/>
              </a:lnSpc>
              <a:spcAft>
                <a:spcPct val="0"/>
              </a:spcAft>
              <a:buNone/>
              <a:defRPr lang="en-US" sz="800" b="0" kern="1200" smtClean="0">
                <a:solidFill>
                  <a:schemeClr val="tx1"/>
                </a:solidFill>
                <a:latin typeface="Arial" pitchFamily="34" charset="0"/>
                <a:ea typeface="+mn-ea"/>
                <a:cs typeface="Arial" pitchFamily="34" charset="0"/>
              </a:defRPr>
            </a:lvl2pPr>
            <a:lvl3pPr algn="l" defTabSz="913752" rtl="0" fontAlgn="base">
              <a:lnSpc>
                <a:spcPts val="718"/>
              </a:lnSpc>
              <a:spcAft>
                <a:spcPct val="0"/>
              </a:spcAft>
              <a:buNone/>
              <a:defRPr lang="en-US" sz="800" b="0" kern="1200" smtClean="0">
                <a:solidFill>
                  <a:schemeClr val="tx1"/>
                </a:solidFill>
                <a:latin typeface="Arial" pitchFamily="34" charset="0"/>
                <a:ea typeface="+mn-ea"/>
                <a:cs typeface="Arial" pitchFamily="34" charset="0"/>
              </a:defRPr>
            </a:lvl3pPr>
            <a:lvl4pPr algn="l" defTabSz="913752" rtl="0" fontAlgn="base">
              <a:lnSpc>
                <a:spcPts val="718"/>
              </a:lnSpc>
              <a:spcAft>
                <a:spcPct val="0"/>
              </a:spcAft>
              <a:buNone/>
              <a:defRPr lang="en-US" sz="800" b="0" kern="1200" smtClean="0">
                <a:solidFill>
                  <a:schemeClr val="tx1"/>
                </a:solidFill>
                <a:latin typeface="Arial" pitchFamily="34" charset="0"/>
                <a:ea typeface="+mn-ea"/>
                <a:cs typeface="Arial" pitchFamily="34" charset="0"/>
              </a:defRPr>
            </a:lvl4pPr>
            <a:lvl5pPr algn="l" defTabSz="913752" rtl="0" fontAlgn="base">
              <a:lnSpc>
                <a:spcPts val="718"/>
              </a:lnSpc>
              <a:spcAft>
                <a:spcPct val="0"/>
              </a:spcAft>
              <a:buNone/>
              <a:defRPr lang="en-US" sz="800" b="0" kern="1200" dirty="0">
                <a:solidFill>
                  <a:schemeClr val="tx1"/>
                </a:solidFill>
                <a:latin typeface="Arial" pitchFamily="34" charset="0"/>
                <a:ea typeface="+mn-ea"/>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F7061EE1-F7FC-4D5F-BAD9-924B56290231}" type="datetime1">
              <a:rPr lang="en-US" smtClean="0"/>
              <a:pPr>
                <a:defRPr/>
              </a:pPr>
              <a:t>9/17/2019</a:t>
            </a:fld>
            <a:endParaRPr lang="en-US" dirty="0"/>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MAPS">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anchor="t" anchorCtr="0">
            <a:noAutofit/>
          </a:bodyPr>
          <a:lstStyle>
            <a:lvl1pPr>
              <a:defRPr>
                <a:latin typeface="Arial" pitchFamily="34" charset="0"/>
                <a:cs typeface="Arial" pitchFamily="34" charset="0"/>
              </a:defRPr>
            </a:lvl1pPr>
          </a:lstStyle>
          <a:p>
            <a:r>
              <a:rPr lang="en-US"/>
              <a:t>Click to edit Master title style</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3D762BF2-DB14-4B6B-B1AD-3767ADD0DF41}" type="datetime1">
              <a:rPr lang="en-US" smtClean="0"/>
              <a:pPr>
                <a:defRPr/>
              </a:pPr>
              <a:t>9/17/2019</a:t>
            </a:fld>
            <a:endParaRPr lang="en-US" dirty="0"/>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a:t>Page </a:t>
            </a:r>
            <a:fld id="{01E16EBA-0216-4FA1-BFEC-225E79399361}" type="slidenum">
              <a:rPr lang="en-US" smtClean="0"/>
              <a:pPr/>
              <a:t>‹#›</a:t>
            </a:fld>
            <a:endParaRPr lang="en-US" dirty="0"/>
          </a:p>
        </p:txBody>
      </p:sp>
      <p:sp>
        <p:nvSpPr>
          <p:cNvPr id="7" name="Content Placeholder 2"/>
          <p:cNvSpPr>
            <a:spLocks noGrp="1"/>
          </p:cNvSpPr>
          <p:nvPr>
            <p:ph idx="1"/>
          </p:nvPr>
        </p:nvSpPr>
        <p:spPr>
          <a:xfrm>
            <a:off x="274320" y="2081605"/>
            <a:ext cx="8337665" cy="754002"/>
          </a:xfrm>
          <a:noFill/>
          <a:ln w="9525">
            <a:noFill/>
            <a:miter lim="800000"/>
            <a:headEnd/>
            <a:tailEnd/>
          </a:ln>
          <a:effectLst/>
        </p:spPr>
        <p:txBody>
          <a:bodyPr wrap="square" lIns="91315" tIns="45658" rIns="91315" bIns="45658" numCol="6">
            <a:spAutoFit/>
          </a:bodyPr>
          <a:lstStyle>
            <a:lvl1pPr algn="l" defTabSz="913752" rtl="0" eaLnBrk="1" fontAlgn="base" hangingPunct="1">
              <a:lnSpc>
                <a:spcPts val="718"/>
              </a:lnSpc>
              <a:spcBef>
                <a:spcPct val="25000"/>
              </a:spcBef>
              <a:spcAft>
                <a:spcPct val="0"/>
              </a:spcAft>
              <a:buNone/>
              <a:defRPr lang="en-US" sz="800" b="1" kern="1200" dirty="0" smtClean="0">
                <a:solidFill>
                  <a:schemeClr val="tx1"/>
                </a:solidFill>
                <a:latin typeface="Arial" pitchFamily="34" charset="0"/>
                <a:ea typeface="+mn-ea"/>
                <a:cs typeface="Arial" pitchFamily="34" charset="0"/>
              </a:defRPr>
            </a:lvl1pPr>
            <a:lvl2pPr algn="l" defTabSz="913752" rtl="0" eaLnBrk="1" fontAlgn="base" hangingPunct="1">
              <a:lnSpc>
                <a:spcPts val="718"/>
              </a:lnSpc>
              <a:spcBef>
                <a:spcPct val="25000"/>
              </a:spcBef>
              <a:spcAft>
                <a:spcPct val="0"/>
              </a:spcAft>
              <a:buNone/>
              <a:defRPr lang="en-US" sz="800" b="0" kern="1200" dirty="0" smtClean="0">
                <a:solidFill>
                  <a:schemeClr val="tx1"/>
                </a:solidFill>
                <a:latin typeface="Arial" pitchFamily="34" charset="0"/>
                <a:ea typeface="+mn-ea"/>
                <a:cs typeface="Arial" pitchFamily="34" charset="0"/>
              </a:defRPr>
            </a:lvl2pPr>
            <a:lvl3pPr marL="1082281" algn="l" defTabSz="913752" rtl="0" eaLnBrk="1" fontAlgn="base" hangingPunct="1">
              <a:lnSpc>
                <a:spcPts val="718"/>
              </a:lnSpc>
              <a:spcBef>
                <a:spcPct val="25000"/>
              </a:spcBef>
              <a:spcAft>
                <a:spcPct val="0"/>
              </a:spcAft>
              <a:buNone/>
              <a:defRPr lang="en-US" sz="800" b="0" kern="1200" dirty="0" smtClean="0">
                <a:solidFill>
                  <a:schemeClr val="tx1"/>
                </a:solidFill>
                <a:latin typeface="Arial" pitchFamily="34" charset="0"/>
                <a:ea typeface="+mn-ea"/>
                <a:cs typeface="Arial" pitchFamily="34" charset="0"/>
              </a:defRPr>
            </a:lvl3pPr>
            <a:lvl4pPr marL="1426645" algn="l" defTabSz="913752" rtl="0" eaLnBrk="1" fontAlgn="base" hangingPunct="1">
              <a:lnSpc>
                <a:spcPts val="718"/>
              </a:lnSpc>
              <a:spcBef>
                <a:spcPts val="145"/>
              </a:spcBef>
              <a:spcAft>
                <a:spcPct val="0"/>
              </a:spcAft>
              <a:buNone/>
              <a:defRPr lang="en-US" sz="800" b="0" kern="1200" dirty="0" smtClean="0">
                <a:solidFill>
                  <a:schemeClr val="tx1"/>
                </a:solidFill>
                <a:latin typeface="Arial" pitchFamily="34" charset="0"/>
                <a:ea typeface="+mn-ea"/>
                <a:cs typeface="Arial" pitchFamily="34" charset="0"/>
              </a:defRPr>
            </a:lvl4pPr>
            <a:lvl5pPr marL="1771008" algn="l" defTabSz="913752" rtl="0" eaLnBrk="1" fontAlgn="base" hangingPunct="1">
              <a:lnSpc>
                <a:spcPts val="718"/>
              </a:lnSpc>
              <a:spcBef>
                <a:spcPts val="145"/>
              </a:spcBef>
              <a:spcAft>
                <a:spcPct val="0"/>
              </a:spcAft>
              <a:buNone/>
              <a:defRPr lang="en-US" sz="800" b="0" kern="1200" dirty="0">
                <a:solidFill>
                  <a:schemeClr val="tx1"/>
                </a:solidFill>
                <a:latin typeface="Arial" pitchFamily="34" charset="0"/>
                <a:ea typeface="+mn-ea"/>
                <a:cs typeface="Arial" pitchFamily="34" charset="0"/>
              </a:defRPr>
            </a:lvl5pPr>
          </a:lstStyle>
          <a:p>
            <a:pPr marL="286115" lvl="0" indent="-286115" algn="l" defTabSz="913752" rtl="0" eaLnBrk="1" fontAlgn="base" hangingPunct="1">
              <a:lnSpc>
                <a:spcPts val="718"/>
              </a:lnSpc>
              <a:spcBef>
                <a:spcPct val="25000"/>
              </a:spcBef>
              <a:spcAft>
                <a:spcPct val="0"/>
              </a:spcAft>
              <a:buNone/>
            </a:pPr>
            <a:r>
              <a:rPr lang="en-US"/>
              <a:t>Click to edit Master text styles</a:t>
            </a:r>
          </a:p>
          <a:p>
            <a:pPr marL="286115" lvl="1" indent="-286115" algn="l" defTabSz="913752" rtl="0" eaLnBrk="1" fontAlgn="base" hangingPunct="1">
              <a:lnSpc>
                <a:spcPts val="718"/>
              </a:lnSpc>
              <a:spcBef>
                <a:spcPct val="25000"/>
              </a:spcBef>
              <a:spcAft>
                <a:spcPct val="0"/>
              </a:spcAft>
              <a:buNone/>
            </a:pPr>
            <a:r>
              <a:rPr lang="en-US"/>
              <a:t>Second level</a:t>
            </a:r>
          </a:p>
          <a:p>
            <a:pPr marL="286115" lvl="2" indent="-286115" algn="l" defTabSz="913752" rtl="0" eaLnBrk="1" fontAlgn="base" hangingPunct="1">
              <a:lnSpc>
                <a:spcPts val="718"/>
              </a:lnSpc>
              <a:spcBef>
                <a:spcPct val="25000"/>
              </a:spcBef>
              <a:spcAft>
                <a:spcPct val="0"/>
              </a:spcAft>
              <a:buNone/>
            </a:pPr>
            <a:r>
              <a:rPr lang="en-US"/>
              <a:t>Third level</a:t>
            </a:r>
          </a:p>
          <a:p>
            <a:pPr marL="286115" lvl="3" indent="-286115" algn="l" defTabSz="913752" rtl="0" eaLnBrk="1" fontAlgn="base" hangingPunct="1">
              <a:lnSpc>
                <a:spcPts val="718"/>
              </a:lnSpc>
              <a:spcBef>
                <a:spcPct val="25000"/>
              </a:spcBef>
              <a:spcAft>
                <a:spcPct val="0"/>
              </a:spcAft>
              <a:buNone/>
            </a:pPr>
            <a:r>
              <a:rPr lang="en-US"/>
              <a:t>Fourth level</a:t>
            </a:r>
          </a:p>
          <a:p>
            <a:pPr marL="286115" lvl="4" indent="-286115" algn="l" defTabSz="913752" rtl="0" eaLnBrk="1" fontAlgn="base" hangingPunct="1">
              <a:lnSpc>
                <a:spcPts val="718"/>
              </a:lnSpc>
              <a:spcBef>
                <a:spcPct val="25000"/>
              </a:spcBef>
              <a:spcAft>
                <a:spcPct val="0"/>
              </a:spcAft>
              <a:buNone/>
            </a:pPr>
            <a:r>
              <a:rPr lang="en-US"/>
              <a:t>Fifth level</a:t>
            </a:r>
            <a:endParaRPr lang="en-US" dirty="0"/>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346364" y="2353235"/>
            <a:ext cx="8458200" cy="1461939"/>
          </a:xfrm>
          <a:noFill/>
          <a:ln w="9525">
            <a:noFill/>
            <a:miter lim="800000"/>
            <a:headEnd/>
            <a:tailEnd/>
          </a:ln>
          <a:effectLst/>
        </p:spPr>
        <p:txBody>
          <a:bodyPr lIns="0" tIns="0" rIns="0" bIns="0">
            <a:spAutoFit/>
          </a:bodyPr>
          <a:lstStyle>
            <a:lvl1pPr algn="l" rtl="0" eaLnBrk="0" fontAlgn="base" hangingPunct="0">
              <a:lnSpc>
                <a:spcPct val="95000"/>
              </a:lnSpc>
              <a:spcBef>
                <a:spcPct val="0"/>
              </a:spcBef>
              <a:spcAft>
                <a:spcPct val="0"/>
              </a:spcAft>
              <a:buFont typeface="Arial" pitchFamily="34" charset="0"/>
              <a:buNone/>
              <a:defRPr lang="en-US" sz="2000" b="1" kern="1200" smtClean="0">
                <a:solidFill>
                  <a:srgbClr val="000000"/>
                </a:solidFill>
                <a:latin typeface="Arial" pitchFamily="34" charset="0"/>
                <a:ea typeface="+mn-ea"/>
                <a:cs typeface="Arial" pitchFamily="34" charset="0"/>
              </a:defRPr>
            </a:lvl1pPr>
            <a:lvl2pPr algn="l" rtl="0" eaLnBrk="0" fontAlgn="base" hangingPunct="0">
              <a:lnSpc>
                <a:spcPct val="95000"/>
              </a:lnSpc>
              <a:spcBef>
                <a:spcPct val="0"/>
              </a:spcBef>
              <a:spcAft>
                <a:spcPct val="0"/>
              </a:spcAft>
              <a:buFont typeface="Arial" pitchFamily="34" charset="0"/>
              <a:buNone/>
              <a:defRPr lang="en-US" sz="2000" b="1" kern="1200" smtClean="0">
                <a:solidFill>
                  <a:srgbClr val="000000"/>
                </a:solidFill>
                <a:latin typeface="Arial" pitchFamily="34" charset="0"/>
                <a:ea typeface="+mn-ea"/>
                <a:cs typeface="Arial" pitchFamily="34" charset="0"/>
              </a:defRPr>
            </a:lvl2pPr>
            <a:lvl3pPr algn="l" rtl="0" eaLnBrk="0" fontAlgn="base" hangingPunct="0">
              <a:lnSpc>
                <a:spcPct val="95000"/>
              </a:lnSpc>
              <a:spcBef>
                <a:spcPct val="0"/>
              </a:spcBef>
              <a:spcAft>
                <a:spcPct val="0"/>
              </a:spcAft>
              <a:buNone/>
              <a:defRPr lang="en-US" sz="2000" b="1" kern="1200" smtClean="0">
                <a:solidFill>
                  <a:srgbClr val="000000"/>
                </a:solidFill>
                <a:latin typeface="Arial" pitchFamily="34" charset="0"/>
                <a:ea typeface="+mn-ea"/>
                <a:cs typeface="Arial" pitchFamily="34" charset="0"/>
              </a:defRPr>
            </a:lvl3pPr>
            <a:lvl4pPr algn="l" rtl="0" eaLnBrk="0" fontAlgn="base" hangingPunct="0">
              <a:lnSpc>
                <a:spcPct val="95000"/>
              </a:lnSpc>
              <a:spcBef>
                <a:spcPct val="0"/>
              </a:spcBef>
              <a:spcAft>
                <a:spcPct val="0"/>
              </a:spcAft>
              <a:buNone/>
              <a:defRPr lang="en-US" sz="2000" b="1" kern="1200" smtClean="0">
                <a:solidFill>
                  <a:srgbClr val="000000"/>
                </a:solidFill>
                <a:latin typeface="Arial" pitchFamily="34" charset="0"/>
                <a:ea typeface="+mn-ea"/>
                <a:cs typeface="Arial" pitchFamily="34" charset="0"/>
              </a:defRPr>
            </a:lvl4pPr>
            <a:lvl5pPr algn="l" rtl="0" eaLnBrk="0" fontAlgn="base" hangingPunct="0">
              <a:lnSpc>
                <a:spcPct val="95000"/>
              </a:lnSpc>
              <a:spcBef>
                <a:spcPct val="0"/>
              </a:spcBef>
              <a:spcAft>
                <a:spcPct val="0"/>
              </a:spcAft>
              <a:buNone/>
              <a:defRPr lang="en-US" sz="2000" b="1" kern="1200" dirty="0">
                <a:solidFill>
                  <a:srgbClr val="000000"/>
                </a:solidFill>
                <a:latin typeface="Arial" pitchFamily="34" charset="0"/>
                <a:ea typeface="+mn-ea"/>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Line 38"/>
          <p:cNvSpPr>
            <a:spLocks noChangeShapeType="1"/>
          </p:cNvSpPr>
          <p:nvPr userDrawn="1"/>
        </p:nvSpPr>
        <p:spPr bwMode="auto">
          <a:xfrm>
            <a:off x="299258" y="2017059"/>
            <a:ext cx="8520545" cy="0"/>
          </a:xfrm>
          <a:prstGeom prst="line">
            <a:avLst/>
          </a:prstGeom>
          <a:noFill/>
          <a:ln w="19050">
            <a:solidFill>
              <a:schemeClr val="tx1"/>
            </a:solidFill>
            <a:round/>
            <a:headEnd/>
            <a:tailEnd/>
          </a:ln>
          <a:effectLst/>
        </p:spPr>
        <p:txBody>
          <a:bodyPr wrap="none" lIns="101786" tIns="50893" rIns="101786" bIns="50893" anchor="ctr"/>
          <a:lstStyle/>
          <a:p>
            <a:pPr>
              <a:defRPr/>
            </a:pPr>
            <a:endParaRPr lang="en-US" dirty="0">
              <a:latin typeface="Arial" pitchFamily="34" charset="0"/>
              <a:cs typeface="Arial" pitchFamily="34" charset="0"/>
            </a:endParaRPr>
          </a:p>
        </p:txBody>
      </p:sp>
      <p:sp>
        <p:nvSpPr>
          <p:cNvPr id="11" name="Date Placeholder 3"/>
          <p:cNvSpPr>
            <a:spLocks noGrp="1"/>
          </p:cNvSpPr>
          <p:nvPr>
            <p:ph type="dt" sz="half" idx="10"/>
          </p:nvPr>
        </p:nvSpPr>
        <p:spPr>
          <a:xfrm>
            <a:off x="307571" y="6406181"/>
            <a:ext cx="1870364" cy="306593"/>
          </a:xfrm>
        </p:spPr>
        <p:txBody>
          <a:bodyPr/>
          <a:lstStyle/>
          <a:p>
            <a:fld id="{02352F61-EF07-4CB2-9E24-BBA51903F0DC}" type="datetime1">
              <a:rPr lang="en-US" smtClean="0"/>
              <a:pPr/>
              <a:t>9/17/2019</a:t>
            </a:fld>
            <a:endParaRPr lang="en-US" dirty="0"/>
          </a:p>
        </p:txBody>
      </p:sp>
      <p:sp>
        <p:nvSpPr>
          <p:cNvPr id="12" name="Footer Placeholder 4"/>
          <p:cNvSpPr>
            <a:spLocks noGrp="1"/>
          </p:cNvSpPr>
          <p:nvPr>
            <p:ph type="ftr" sz="quarter" idx="11"/>
          </p:nvPr>
        </p:nvSpPr>
        <p:spPr>
          <a:xfrm>
            <a:off x="3124200" y="6406182"/>
            <a:ext cx="2895600" cy="314661"/>
          </a:xfrm>
        </p:spPr>
        <p:txBody>
          <a:bodyPr/>
          <a:lstStyle/>
          <a:p>
            <a:endParaRPr lang="en-US" dirty="0"/>
          </a:p>
        </p:txBody>
      </p:sp>
      <p:sp>
        <p:nvSpPr>
          <p:cNvPr id="13" name="Slide Number Placeholder 5"/>
          <p:cNvSpPr>
            <a:spLocks noGrp="1"/>
          </p:cNvSpPr>
          <p:nvPr>
            <p:ph type="sldNum" sz="quarter" idx="12"/>
          </p:nvPr>
        </p:nvSpPr>
        <p:spPr>
          <a:xfrm>
            <a:off x="6691745" y="6406182"/>
            <a:ext cx="2133600" cy="314661"/>
          </a:xfrm>
        </p:spPr>
        <p:txBody>
          <a:body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7571" y="1048873"/>
            <a:ext cx="8520545" cy="1621715"/>
          </a:xfrm>
        </p:spPr>
        <p:txBody>
          <a:bodyPr>
            <a:normAutofit/>
          </a:bodyPr>
          <a:lstStyle>
            <a:lvl1pPr algn="ctr">
              <a:defRPr sz="4000"/>
            </a:lvl1pPr>
          </a:lstStyle>
          <a:p>
            <a:r>
              <a:rPr lang="en-US"/>
              <a:t>Click to edit Master title style</a:t>
            </a:r>
            <a:endParaRPr lang="en-US" dirty="0"/>
          </a:p>
        </p:txBody>
      </p:sp>
      <p:sp>
        <p:nvSpPr>
          <p:cNvPr id="3" name="Subtitle 2"/>
          <p:cNvSpPr>
            <a:spLocks noGrp="1"/>
          </p:cNvSpPr>
          <p:nvPr>
            <p:ph type="subTitle" idx="1"/>
          </p:nvPr>
        </p:nvSpPr>
        <p:spPr>
          <a:xfrm>
            <a:off x="307571" y="2969110"/>
            <a:ext cx="8520545" cy="2630245"/>
          </a:xfrm>
        </p:spPr>
        <p:txBody>
          <a:bodyPr anchor="ctr" anchorCtr="0">
            <a:normAutofit/>
          </a:bodyPr>
          <a:lstStyle>
            <a:lvl1pPr marL="0" indent="0" algn="ctr">
              <a:buNone/>
              <a:defRPr sz="2800" b="1">
                <a:solidFill>
                  <a:srgbClr val="000000"/>
                </a:solidFill>
              </a:defRPr>
            </a:lvl1pPr>
            <a:lvl2pPr marL="456721" indent="0" algn="ctr">
              <a:buNone/>
              <a:defRPr>
                <a:solidFill>
                  <a:schemeClr val="tx1">
                    <a:tint val="75000"/>
                  </a:schemeClr>
                </a:solidFill>
              </a:defRPr>
            </a:lvl2pPr>
            <a:lvl3pPr marL="913437" indent="0" algn="ctr">
              <a:buNone/>
              <a:defRPr>
                <a:solidFill>
                  <a:schemeClr val="tx1">
                    <a:tint val="75000"/>
                  </a:schemeClr>
                </a:solidFill>
              </a:defRPr>
            </a:lvl3pPr>
            <a:lvl4pPr marL="1370158" indent="0" algn="ctr">
              <a:buNone/>
              <a:defRPr>
                <a:solidFill>
                  <a:schemeClr val="tx1">
                    <a:tint val="75000"/>
                  </a:schemeClr>
                </a:solidFill>
              </a:defRPr>
            </a:lvl4pPr>
            <a:lvl5pPr marL="1826876" indent="0" algn="ctr">
              <a:buNone/>
              <a:defRPr>
                <a:solidFill>
                  <a:schemeClr val="tx1">
                    <a:tint val="75000"/>
                  </a:schemeClr>
                </a:solidFill>
              </a:defRPr>
            </a:lvl5pPr>
            <a:lvl6pPr marL="2283597" indent="0" algn="ctr">
              <a:buNone/>
              <a:defRPr>
                <a:solidFill>
                  <a:schemeClr val="tx1">
                    <a:tint val="75000"/>
                  </a:schemeClr>
                </a:solidFill>
              </a:defRPr>
            </a:lvl6pPr>
            <a:lvl7pPr marL="2740313" indent="0" algn="ctr">
              <a:buNone/>
              <a:defRPr>
                <a:solidFill>
                  <a:schemeClr val="tx1">
                    <a:tint val="75000"/>
                  </a:schemeClr>
                </a:solidFill>
              </a:defRPr>
            </a:lvl7pPr>
            <a:lvl8pPr marL="3197034" indent="0" algn="ctr">
              <a:buNone/>
              <a:defRPr>
                <a:solidFill>
                  <a:schemeClr val="tx1">
                    <a:tint val="75000"/>
                  </a:schemeClr>
                </a:solidFill>
              </a:defRPr>
            </a:lvl8pPr>
            <a:lvl9pPr marL="3653752"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1CC374C-EA74-4071-8B0B-8974F1CEC343}" type="datetime1">
              <a:rPr lang="en-US" smtClean="0"/>
              <a:pPr/>
              <a:t>9/17/2019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cxnSp>
        <p:nvCxnSpPr>
          <p:cNvPr id="8" name="Straight Connector 7"/>
          <p:cNvCxnSpPr/>
          <p:nvPr userDrawn="1"/>
        </p:nvCxnSpPr>
        <p:spPr>
          <a:xfrm>
            <a:off x="307571" y="2799678"/>
            <a:ext cx="8520545"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299258" y="5865607"/>
            <a:ext cx="8520545" cy="459889"/>
          </a:xfrm>
          <a:prstGeom prst="rect">
            <a:avLst/>
          </a:prstGeom>
          <a:noFill/>
        </p:spPr>
        <p:txBody>
          <a:bodyPr wrap="square" lIns="0" tIns="0" rIns="0" bIns="0" rtlCol="0">
            <a:noAutofit/>
          </a:bodyPr>
          <a:lstStyle/>
          <a:p>
            <a:pPr algn="ctr"/>
            <a:r>
              <a:rPr lang="en-US" sz="1500" b="1" dirty="0">
                <a:solidFill>
                  <a:srgbClr val="000000"/>
                </a:solidFill>
                <a:latin typeface="Arial" pitchFamily="34" charset="0"/>
                <a:cs typeface="Arial" pitchFamily="34" charset="0"/>
              </a:rPr>
              <a:t>THIS PRELIMINARY WORK OF GAO IS SUBJECT TO REVISION AND SHOULD NOT BE REPRODUCED OR DISTRIBUTED. SOME GRAPHICS MAY BE ENTITLED TO COPYRIGHT. </a:t>
            </a:r>
          </a:p>
        </p:txBody>
      </p:sp>
      <p:cxnSp>
        <p:nvCxnSpPr>
          <p:cNvPr id="10" name="Straight Connector 9"/>
          <p:cNvCxnSpPr/>
          <p:nvPr userDrawn="1"/>
        </p:nvCxnSpPr>
        <p:spPr>
          <a:xfrm>
            <a:off x="299258" y="5792993"/>
            <a:ext cx="8520545"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5pPr marL="1767725" indent="-226305" algn="l" rtl="0" eaLnBrk="1" fontAlgn="base" hangingPunct="1">
              <a:lnSpc>
                <a:spcPct val="85000"/>
              </a:lnSpc>
              <a:spcBef>
                <a:spcPct val="15000"/>
              </a:spcBef>
              <a:spcAft>
                <a:spcPct val="0"/>
              </a:spcAft>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AEB453-DAFC-4091-B0DE-F51977A11FD3}" type="datetime1">
              <a:rPr lang="en-US" smtClean="0"/>
              <a:pPr/>
              <a:t>9/17/2019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
        <p:nvSpPr>
          <p:cNvPr id="7" name="Line 38"/>
          <p:cNvSpPr>
            <a:spLocks noChangeShapeType="1"/>
          </p:cNvSpPr>
          <p:nvPr userDrawn="1"/>
        </p:nvSpPr>
        <p:spPr bwMode="auto">
          <a:xfrm>
            <a:off x="301627" y="2019860"/>
            <a:ext cx="8520545" cy="0"/>
          </a:xfrm>
          <a:prstGeom prst="line">
            <a:avLst/>
          </a:prstGeom>
          <a:noFill/>
          <a:ln w="19050">
            <a:solidFill>
              <a:srgbClr val="000000"/>
            </a:solidFill>
            <a:round/>
            <a:headEnd/>
            <a:tailEnd/>
          </a:ln>
          <a:effectLst/>
        </p:spPr>
        <p:txBody>
          <a:bodyPr wrap="none" lIns="91344" tIns="45672" rIns="91344" bIns="45672" anchor="ctr"/>
          <a:lstStyle/>
          <a:p>
            <a:pPr>
              <a:defRPr/>
            </a:pPr>
            <a:endParaRPr lang="en-US" dirty="0">
              <a:latin typeface="Arial" pitchFamily="34" charset="0"/>
              <a:cs typeface="Arial" pitchFamily="34" charset="0"/>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9"/>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721" indent="0">
              <a:buNone/>
              <a:defRPr sz="1800">
                <a:solidFill>
                  <a:schemeClr val="tx1">
                    <a:tint val="75000"/>
                  </a:schemeClr>
                </a:solidFill>
              </a:defRPr>
            </a:lvl2pPr>
            <a:lvl3pPr marL="913437" indent="0">
              <a:buNone/>
              <a:defRPr sz="1600">
                <a:solidFill>
                  <a:schemeClr val="tx1">
                    <a:tint val="75000"/>
                  </a:schemeClr>
                </a:solidFill>
              </a:defRPr>
            </a:lvl3pPr>
            <a:lvl4pPr marL="1370158" indent="0">
              <a:buNone/>
              <a:defRPr sz="1400">
                <a:solidFill>
                  <a:schemeClr val="tx1">
                    <a:tint val="75000"/>
                  </a:schemeClr>
                </a:solidFill>
              </a:defRPr>
            </a:lvl4pPr>
            <a:lvl5pPr marL="1826876" indent="0">
              <a:buNone/>
              <a:defRPr sz="1400">
                <a:solidFill>
                  <a:schemeClr val="tx1">
                    <a:tint val="75000"/>
                  </a:schemeClr>
                </a:solidFill>
              </a:defRPr>
            </a:lvl5pPr>
            <a:lvl6pPr marL="2283597" indent="0">
              <a:buNone/>
              <a:defRPr sz="1400">
                <a:solidFill>
                  <a:schemeClr val="tx1">
                    <a:tint val="75000"/>
                  </a:schemeClr>
                </a:solidFill>
              </a:defRPr>
            </a:lvl6pPr>
            <a:lvl7pPr marL="2740313" indent="0">
              <a:buNone/>
              <a:defRPr sz="1400">
                <a:solidFill>
                  <a:schemeClr val="tx1">
                    <a:tint val="75000"/>
                  </a:schemeClr>
                </a:solidFill>
              </a:defRPr>
            </a:lvl7pPr>
            <a:lvl8pPr marL="3197034" indent="0">
              <a:buNone/>
              <a:defRPr sz="1400">
                <a:solidFill>
                  <a:schemeClr val="tx1">
                    <a:tint val="75000"/>
                  </a:schemeClr>
                </a:solidFill>
              </a:defRPr>
            </a:lvl8pPr>
            <a:lvl9pPr marL="3653752"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56F2CA-307F-4E36-9C15-730FBE9BB4A0}" type="datetime1">
              <a:rPr lang="en-US" smtClean="0"/>
              <a:pPr/>
              <a:t>9/17/2019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74320" y="1952513"/>
            <a:ext cx="4222865" cy="417934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952513"/>
            <a:ext cx="4222865" cy="417934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89A15AB-2386-486E-9B94-0562F7423AE5}" type="datetime1">
              <a:rPr lang="en-US" smtClean="0"/>
              <a:pPr/>
              <a:t>9/17/2019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5641" y="2081605"/>
            <a:ext cx="4040188" cy="639762"/>
          </a:xfrm>
        </p:spPr>
        <p:txBody>
          <a:bodyPr anchor="b"/>
          <a:lstStyle>
            <a:lvl1pPr marL="0" indent="0">
              <a:buNone/>
              <a:defRPr sz="2400" b="1"/>
            </a:lvl1pPr>
            <a:lvl2pPr marL="456721" indent="0">
              <a:buNone/>
              <a:defRPr sz="2000" b="1"/>
            </a:lvl2pPr>
            <a:lvl3pPr marL="913437" indent="0">
              <a:buNone/>
              <a:defRPr sz="1800" b="1"/>
            </a:lvl3pPr>
            <a:lvl4pPr marL="1370158" indent="0">
              <a:buNone/>
              <a:defRPr sz="1600" b="1"/>
            </a:lvl4pPr>
            <a:lvl5pPr marL="1826876" indent="0">
              <a:buNone/>
              <a:defRPr sz="1600" b="1"/>
            </a:lvl5pPr>
            <a:lvl6pPr marL="2283597" indent="0">
              <a:buNone/>
              <a:defRPr sz="1600" b="1"/>
            </a:lvl6pPr>
            <a:lvl7pPr marL="2740313" indent="0">
              <a:buNone/>
              <a:defRPr sz="1600" b="1"/>
            </a:lvl7pPr>
            <a:lvl8pPr marL="3197034" indent="0">
              <a:buNone/>
              <a:defRPr sz="1600" b="1"/>
            </a:lvl8pPr>
            <a:lvl9pPr marL="365375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759337"/>
            <a:ext cx="4040188" cy="33725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34" y="2081605"/>
            <a:ext cx="4041775" cy="639762"/>
          </a:xfrm>
        </p:spPr>
        <p:txBody>
          <a:bodyPr anchor="b"/>
          <a:lstStyle>
            <a:lvl1pPr marL="0" indent="0">
              <a:buNone/>
              <a:defRPr sz="2400" b="1"/>
            </a:lvl1pPr>
            <a:lvl2pPr marL="456721" indent="0">
              <a:buNone/>
              <a:defRPr sz="2000" b="1"/>
            </a:lvl2pPr>
            <a:lvl3pPr marL="913437" indent="0">
              <a:buNone/>
              <a:defRPr sz="1800" b="1"/>
            </a:lvl3pPr>
            <a:lvl4pPr marL="1370158" indent="0">
              <a:buNone/>
              <a:defRPr sz="1600" b="1"/>
            </a:lvl4pPr>
            <a:lvl5pPr marL="1826876" indent="0">
              <a:buNone/>
              <a:defRPr sz="1600" b="1"/>
            </a:lvl5pPr>
            <a:lvl6pPr marL="2283597" indent="0">
              <a:buNone/>
              <a:defRPr sz="1600" b="1"/>
            </a:lvl6pPr>
            <a:lvl7pPr marL="2740313" indent="0">
              <a:buNone/>
              <a:defRPr sz="1600" b="1"/>
            </a:lvl7pPr>
            <a:lvl8pPr marL="3197034" indent="0">
              <a:buNone/>
              <a:defRPr sz="1600" b="1"/>
            </a:lvl8pPr>
            <a:lvl9pPr marL="365375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4" y="2759337"/>
            <a:ext cx="4041775" cy="33725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A908D74-6EE3-4B95-95FA-DC1C0DB8D13F}" type="datetime1">
              <a:rPr lang="en-US" smtClean="0"/>
              <a:pPr/>
              <a:t>9/17/2019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008531"/>
            <a:ext cx="5486400" cy="3719456"/>
          </a:xfrm>
        </p:spPr>
        <p:txBody>
          <a:bodyPr/>
          <a:lstStyle>
            <a:lvl1pPr marL="0" indent="0">
              <a:buNone/>
              <a:defRPr sz="3200"/>
            </a:lvl1pPr>
            <a:lvl2pPr marL="456506" indent="0">
              <a:buNone/>
              <a:defRPr sz="2800"/>
            </a:lvl2pPr>
            <a:lvl3pPr marL="913010" indent="0">
              <a:buNone/>
              <a:defRPr sz="2400"/>
            </a:lvl3pPr>
            <a:lvl4pPr marL="1369517" indent="0">
              <a:buNone/>
              <a:defRPr sz="2000"/>
            </a:lvl4pPr>
            <a:lvl5pPr marL="1826021" indent="0">
              <a:buNone/>
              <a:defRPr sz="2000"/>
            </a:lvl5pPr>
            <a:lvl6pPr marL="2282529" indent="0">
              <a:buNone/>
              <a:defRPr sz="2000"/>
            </a:lvl6pPr>
            <a:lvl7pPr marL="2739032" indent="0">
              <a:buNone/>
              <a:defRPr sz="2000"/>
            </a:lvl7pPr>
            <a:lvl8pPr marL="3195539" indent="0">
              <a:buNone/>
              <a:defRPr sz="2000"/>
            </a:lvl8pPr>
            <a:lvl9pPr marL="3652043"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506" indent="0">
              <a:buNone/>
              <a:defRPr sz="1200"/>
            </a:lvl2pPr>
            <a:lvl3pPr marL="913010" indent="0">
              <a:buNone/>
              <a:defRPr sz="1000"/>
            </a:lvl3pPr>
            <a:lvl4pPr marL="1369517" indent="0">
              <a:buNone/>
              <a:defRPr sz="900"/>
            </a:lvl4pPr>
            <a:lvl5pPr marL="1826021" indent="0">
              <a:buNone/>
              <a:defRPr sz="900"/>
            </a:lvl5pPr>
            <a:lvl6pPr marL="2282529" indent="0">
              <a:buNone/>
              <a:defRPr sz="900"/>
            </a:lvl6pPr>
            <a:lvl7pPr marL="2739032" indent="0">
              <a:buNone/>
              <a:defRPr sz="900"/>
            </a:lvl7pPr>
            <a:lvl8pPr marL="3195539" indent="0">
              <a:buNone/>
              <a:defRPr sz="900"/>
            </a:lvl8pPr>
            <a:lvl9pPr marL="365204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A1E4B9-8FB4-442C-9F6B-762D21F27E18}" type="datetime1">
              <a:rPr lang="en-US" smtClean="0">
                <a:solidFill>
                  <a:srgbClr val="044F91"/>
                </a:solidFill>
              </a:rPr>
              <a:pPr/>
              <a:t>9/17/2019</a:t>
            </a:fld>
            <a:endParaRPr lang="en-US" dirty="0">
              <a:solidFill>
                <a:srgbClr val="044F91"/>
              </a:solidFill>
            </a:endParaRPr>
          </a:p>
        </p:txBody>
      </p:sp>
      <p:sp>
        <p:nvSpPr>
          <p:cNvPr id="6" name="Footer Placeholder 5"/>
          <p:cNvSpPr>
            <a:spLocks noGrp="1"/>
          </p:cNvSpPr>
          <p:nvPr>
            <p:ph type="ftr" sz="quarter" idx="11"/>
          </p:nvPr>
        </p:nvSpPr>
        <p:spPr/>
        <p:txBody>
          <a:bodyPr/>
          <a:lstStyle/>
          <a:p>
            <a:endParaRPr lang="en-US" dirty="0">
              <a:solidFill>
                <a:srgbClr val="044F91"/>
              </a:solidFill>
            </a:endParaRPr>
          </a:p>
        </p:txBody>
      </p:sp>
      <p:sp>
        <p:nvSpPr>
          <p:cNvPr id="7" name="Slide Number Placeholder 6"/>
          <p:cNvSpPr>
            <a:spLocks noGrp="1"/>
          </p:cNvSpPr>
          <p:nvPr>
            <p:ph type="sldNum" sz="quarter" idx="12"/>
          </p:nvPr>
        </p:nvSpPr>
        <p:spPr/>
        <p:txBody>
          <a:bodyPr/>
          <a:lstStyle/>
          <a:p>
            <a:r>
              <a:rPr lang="en-US" dirty="0">
                <a:solidFill>
                  <a:srgbClr val="044F91"/>
                </a:solidFill>
              </a:rPr>
              <a:t>Page </a:t>
            </a:r>
            <a:fld id="{01E16EBA-0216-4FA1-BFEC-225E79399361}" type="slidenum">
              <a:rPr lang="en-US" smtClean="0">
                <a:solidFill>
                  <a:srgbClr val="044F91"/>
                </a:solidFill>
              </a:rPr>
              <a:pPr/>
              <a:t>‹#›</a:t>
            </a:fld>
            <a:endParaRPr lang="en-US" dirty="0">
              <a:solidFill>
                <a:srgbClr val="044F91"/>
              </a:solidFill>
            </a:endParaRPr>
          </a:p>
        </p:txBody>
      </p:sp>
    </p:spTree>
    <p:extLst>
      <p:ext uri="{BB962C8B-B14F-4D97-AF65-F5344CB8AC3E}">
        <p14:creationId xmlns:p14="http://schemas.microsoft.com/office/powerpoint/2010/main" val="120607182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4D7E0DA-283D-4B59-80D3-E5D94F1F7A88}" type="datetime1">
              <a:rPr lang="en-US" smtClean="0"/>
              <a:pPr/>
              <a:t>9/17/2019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DA51A7-4612-4EC8-A212-A164392B8E46}" type="datetime1">
              <a:rPr lang="en-US" smtClean="0"/>
              <a:pPr/>
              <a:t>9/17/2019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
        <p:nvSpPr>
          <p:cNvPr id="5" name="Title 1"/>
          <p:cNvSpPr>
            <a:spLocks noGrp="1"/>
          </p:cNvSpPr>
          <p:nvPr>
            <p:ph type="title"/>
          </p:nvPr>
        </p:nvSpPr>
        <p:spPr>
          <a:xfrm>
            <a:off x="299258" y="992395"/>
            <a:ext cx="8520545" cy="911711"/>
          </a:xfrm>
        </p:spPr>
        <p:txBody>
          <a:bodyPr/>
          <a:lstStyle/>
          <a:p>
            <a:r>
              <a:rPr lang="en-US"/>
              <a:t>Click to edit Master title style</a:t>
            </a:r>
          </a:p>
        </p:txBody>
      </p:sp>
      <p:sp>
        <p:nvSpPr>
          <p:cNvPr id="6" name="Content Placeholder 2"/>
          <p:cNvSpPr>
            <a:spLocks noGrp="1"/>
          </p:cNvSpPr>
          <p:nvPr>
            <p:ph idx="1"/>
          </p:nvPr>
        </p:nvSpPr>
        <p:spPr>
          <a:xfrm>
            <a:off x="299258" y="2097741"/>
            <a:ext cx="8520545" cy="42277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txBox="1">
            <a:spLocks/>
          </p:cNvSpPr>
          <p:nvPr userDrawn="1"/>
        </p:nvSpPr>
        <p:spPr>
          <a:xfrm>
            <a:off x="307571" y="6406181"/>
            <a:ext cx="1870364" cy="306593"/>
          </a:xfrm>
          <a:prstGeom prst="rect">
            <a:avLst/>
          </a:prstGeom>
        </p:spPr>
        <p:txBody>
          <a:bodyPr vert="horz" lIns="91344" tIns="45672" rIns="91344" bIns="45672" rtlCol="0" anchor="ctr"/>
          <a:lstStyle/>
          <a:p>
            <a:pPr marL="0" marR="0" lvl="0" indent="0" algn="l" defTabSz="913437" rtl="0" eaLnBrk="1" fontAlgn="auto" latinLnBrk="0" hangingPunct="1">
              <a:lnSpc>
                <a:spcPct val="100000"/>
              </a:lnSpc>
              <a:spcBef>
                <a:spcPts val="0"/>
              </a:spcBef>
              <a:spcAft>
                <a:spcPts val="0"/>
              </a:spcAft>
              <a:buClrTx/>
              <a:buSzTx/>
              <a:buFontTx/>
              <a:buNone/>
              <a:tabLst/>
              <a:defRPr/>
            </a:pPr>
            <a:fld id="{B6CAB80B-39B1-40A9-9D70-E337B97384B5}" type="datetimeFigureOut">
              <a:rPr kumimoji="0" lang="en-US" sz="14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l" defTabSz="913437" rtl="0" eaLnBrk="1" fontAlgn="auto" latinLnBrk="0" hangingPunct="1">
                <a:lnSpc>
                  <a:spcPct val="100000"/>
                </a:lnSpc>
                <a:spcBef>
                  <a:spcPts val="0"/>
                </a:spcBef>
                <a:spcAft>
                  <a:spcPts val="0"/>
                </a:spcAft>
                <a:buClrTx/>
                <a:buSzTx/>
                <a:buFontTx/>
                <a:buNone/>
                <a:tabLst/>
                <a:defRPr/>
              </a:pPr>
              <a:t>9/17/2019</a:t>
            </a:fld>
            <a:endParaRPr kumimoji="0" lang="en-US" sz="1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8" name="Slide Number Placeholder 5"/>
          <p:cNvSpPr txBox="1">
            <a:spLocks/>
          </p:cNvSpPr>
          <p:nvPr userDrawn="1"/>
        </p:nvSpPr>
        <p:spPr>
          <a:xfrm>
            <a:off x="6691745" y="6406182"/>
            <a:ext cx="2133600" cy="314661"/>
          </a:xfrm>
          <a:prstGeom prst="rect">
            <a:avLst/>
          </a:prstGeom>
        </p:spPr>
        <p:txBody>
          <a:bodyPr vert="horz" lIns="91344" tIns="45672" rIns="91344" bIns="45672" rtlCol="0" anchor="ctr"/>
          <a:lstStyle/>
          <a:p>
            <a:pPr marL="0" marR="0" lvl="0" indent="0" algn="r" defTabSz="913437"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9" name="Line 38"/>
          <p:cNvSpPr>
            <a:spLocks noChangeShapeType="1"/>
          </p:cNvSpPr>
          <p:nvPr userDrawn="1"/>
        </p:nvSpPr>
        <p:spPr bwMode="auto">
          <a:xfrm>
            <a:off x="301627" y="2019860"/>
            <a:ext cx="8520545" cy="0"/>
          </a:xfrm>
          <a:prstGeom prst="line">
            <a:avLst/>
          </a:prstGeom>
          <a:noFill/>
          <a:ln w="19050">
            <a:solidFill>
              <a:srgbClr val="000000"/>
            </a:solidFill>
            <a:round/>
            <a:headEnd/>
            <a:tailEnd/>
          </a:ln>
          <a:effectLst/>
        </p:spPr>
        <p:txBody>
          <a:bodyPr wrap="none" lIns="91344" tIns="45672" rIns="91344" bIns="45672" anchor="ctr"/>
          <a:lstStyle/>
          <a:p>
            <a:pPr>
              <a:defRPr/>
            </a:pPr>
            <a:endParaRPr lang="en-US" dirty="0">
              <a:latin typeface="Arial" pitchFamily="34" charset="0"/>
              <a:cs typeface="Arial" pitchFamily="34" charset="0"/>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1145689"/>
            <a:ext cx="3008313"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1145689"/>
            <a:ext cx="5111750" cy="500230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4" y="2355925"/>
            <a:ext cx="3008313" cy="3775934"/>
          </a:xfrm>
        </p:spPr>
        <p:txBody>
          <a:bodyPr/>
          <a:lstStyle>
            <a:lvl1pPr marL="0" indent="0">
              <a:buNone/>
              <a:defRPr sz="1400"/>
            </a:lvl1pPr>
            <a:lvl2pPr marL="456721" indent="0">
              <a:buNone/>
              <a:defRPr sz="1200"/>
            </a:lvl2pPr>
            <a:lvl3pPr marL="913437" indent="0">
              <a:buNone/>
              <a:defRPr sz="1000"/>
            </a:lvl3pPr>
            <a:lvl4pPr marL="1370158" indent="0">
              <a:buNone/>
              <a:defRPr sz="900"/>
            </a:lvl4pPr>
            <a:lvl5pPr marL="1826876" indent="0">
              <a:buNone/>
              <a:defRPr sz="900"/>
            </a:lvl5pPr>
            <a:lvl6pPr marL="2283597" indent="0">
              <a:buNone/>
              <a:defRPr sz="900"/>
            </a:lvl6pPr>
            <a:lvl7pPr marL="2740313" indent="0">
              <a:buNone/>
              <a:defRPr sz="900"/>
            </a:lvl7pPr>
            <a:lvl8pPr marL="3197034" indent="0">
              <a:buNone/>
              <a:defRPr sz="900"/>
            </a:lvl8pPr>
            <a:lvl9pPr marL="3653752"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297BDC-2884-469E-9C38-FE545FA88461}" type="datetime1">
              <a:rPr lang="en-US" smtClean="0"/>
              <a:pPr/>
              <a:t>9/17/2019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008531"/>
            <a:ext cx="5486400" cy="3719456"/>
          </a:xfrm>
        </p:spPr>
        <p:txBody>
          <a:bodyPr/>
          <a:lstStyle>
            <a:lvl1pPr marL="0" indent="0">
              <a:buNone/>
              <a:defRPr sz="3200"/>
            </a:lvl1pPr>
            <a:lvl2pPr marL="456721" indent="0">
              <a:buNone/>
              <a:defRPr sz="2800"/>
            </a:lvl2pPr>
            <a:lvl3pPr marL="913437" indent="0">
              <a:buNone/>
              <a:defRPr sz="2400"/>
            </a:lvl3pPr>
            <a:lvl4pPr marL="1370158" indent="0">
              <a:buNone/>
              <a:defRPr sz="2000"/>
            </a:lvl4pPr>
            <a:lvl5pPr marL="1826876" indent="0">
              <a:buNone/>
              <a:defRPr sz="2000"/>
            </a:lvl5pPr>
            <a:lvl6pPr marL="2283597" indent="0">
              <a:buNone/>
              <a:defRPr sz="2000"/>
            </a:lvl6pPr>
            <a:lvl7pPr marL="2740313" indent="0">
              <a:buNone/>
              <a:defRPr sz="2000"/>
            </a:lvl7pPr>
            <a:lvl8pPr marL="3197034" indent="0">
              <a:buNone/>
              <a:defRPr sz="2000"/>
            </a:lvl8pPr>
            <a:lvl9pPr marL="3653752"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21" indent="0">
              <a:buNone/>
              <a:defRPr sz="1200"/>
            </a:lvl2pPr>
            <a:lvl3pPr marL="913437" indent="0">
              <a:buNone/>
              <a:defRPr sz="1000"/>
            </a:lvl3pPr>
            <a:lvl4pPr marL="1370158" indent="0">
              <a:buNone/>
              <a:defRPr sz="900"/>
            </a:lvl4pPr>
            <a:lvl5pPr marL="1826876" indent="0">
              <a:buNone/>
              <a:defRPr sz="900"/>
            </a:lvl5pPr>
            <a:lvl6pPr marL="2283597" indent="0">
              <a:buNone/>
              <a:defRPr sz="900"/>
            </a:lvl6pPr>
            <a:lvl7pPr marL="2740313" indent="0">
              <a:buNone/>
              <a:defRPr sz="900"/>
            </a:lvl7pPr>
            <a:lvl8pPr marL="3197034" indent="0">
              <a:buNone/>
              <a:defRPr sz="900"/>
            </a:lvl8pPr>
            <a:lvl9pPr marL="3653752"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9F1895-B28B-4812-A459-20254EA78002}" type="datetime1">
              <a:rPr lang="en-US" smtClean="0"/>
              <a:pPr/>
              <a:t>9/17/2019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304709-72C3-4824-8FEF-FBC6C1D46530}" type="datetime1">
              <a:rPr lang="en-US" smtClean="0"/>
              <a:pPr/>
              <a:t>9/17/2019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73075"/>
            <a:ext cx="2057400" cy="50345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073075"/>
            <a:ext cx="6019800" cy="505071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E4156F-56DA-4EE9-BC46-531D96B6D24B}" type="datetime1">
              <a:rPr lang="en-US" smtClean="0"/>
              <a:pPr/>
              <a:t>9/17/2019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nchor="t" anchorCtr="0"/>
          <a:lstStyle>
            <a:lvl1pPr>
              <a:defRPr>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74320" y="2081613"/>
            <a:ext cx="8337665" cy="2542095"/>
          </a:xfrm>
          <a:noFill/>
          <a:ln w="9525">
            <a:noFill/>
            <a:miter lim="800000"/>
            <a:headEnd/>
            <a:tailEnd/>
          </a:ln>
          <a:effectLst/>
        </p:spPr>
        <p:txBody>
          <a:bodyPr lIns="91304" tIns="45653" rIns="91304" bIns="45653" numCol="6">
            <a:spAutoFit/>
          </a:bodyPr>
          <a:lstStyle>
            <a:lvl1pPr algn="l" defTabSz="913645" rtl="0" fontAlgn="base">
              <a:lnSpc>
                <a:spcPts val="718"/>
              </a:lnSpc>
              <a:spcAft>
                <a:spcPct val="0"/>
              </a:spcAft>
              <a:buNone/>
              <a:defRPr lang="en-US" sz="800" b="1" kern="1200" smtClean="0">
                <a:solidFill>
                  <a:srgbClr val="000000"/>
                </a:solidFill>
                <a:latin typeface="Arial" pitchFamily="34" charset="0"/>
                <a:ea typeface="+mn-ea"/>
                <a:cs typeface="Arial" pitchFamily="34" charset="0"/>
              </a:defRPr>
            </a:lvl1pPr>
            <a:lvl2pPr algn="l" defTabSz="913645" rtl="0" fontAlgn="base">
              <a:lnSpc>
                <a:spcPts val="718"/>
              </a:lnSpc>
              <a:spcAft>
                <a:spcPct val="0"/>
              </a:spcAft>
              <a:buNone/>
              <a:defRPr lang="en-US" sz="800" b="0" kern="1200" smtClean="0">
                <a:solidFill>
                  <a:srgbClr val="000000"/>
                </a:solidFill>
                <a:latin typeface="Arial" pitchFamily="34" charset="0"/>
                <a:ea typeface="+mn-ea"/>
                <a:cs typeface="Arial" pitchFamily="34" charset="0"/>
              </a:defRPr>
            </a:lvl2pPr>
            <a:lvl3pPr algn="l" defTabSz="913645" rtl="0" fontAlgn="base">
              <a:lnSpc>
                <a:spcPts val="718"/>
              </a:lnSpc>
              <a:spcAft>
                <a:spcPct val="0"/>
              </a:spcAft>
              <a:buNone/>
              <a:defRPr lang="en-US" sz="800" b="0" kern="1200" smtClean="0">
                <a:solidFill>
                  <a:srgbClr val="000000"/>
                </a:solidFill>
                <a:latin typeface="Arial" pitchFamily="34" charset="0"/>
                <a:ea typeface="+mn-ea"/>
                <a:cs typeface="Arial" pitchFamily="34" charset="0"/>
              </a:defRPr>
            </a:lvl3pPr>
            <a:lvl4pPr algn="l" defTabSz="913645" rtl="0" fontAlgn="base">
              <a:lnSpc>
                <a:spcPts val="718"/>
              </a:lnSpc>
              <a:spcAft>
                <a:spcPct val="0"/>
              </a:spcAft>
              <a:buNone/>
              <a:defRPr lang="en-US" sz="800" b="0" kern="1200" smtClean="0">
                <a:solidFill>
                  <a:srgbClr val="000000"/>
                </a:solidFill>
                <a:latin typeface="Arial" pitchFamily="34" charset="0"/>
                <a:ea typeface="+mn-ea"/>
                <a:cs typeface="Arial" pitchFamily="34" charset="0"/>
              </a:defRPr>
            </a:lvl4pPr>
            <a:lvl5pPr algn="l" defTabSz="913645" rtl="0" fontAlgn="base">
              <a:lnSpc>
                <a:spcPts val="718"/>
              </a:lnSpc>
              <a:spcAft>
                <a:spcPct val="0"/>
              </a:spcAft>
              <a:buNone/>
              <a:defRPr lang="en-US" sz="800" b="0" kern="1200" dirty="0">
                <a:solidFill>
                  <a:srgbClr val="000000"/>
                </a:solidFill>
                <a:latin typeface="Arial" pitchFamily="34" charset="0"/>
                <a:ea typeface="+mn-ea"/>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FD4E1262-4F2B-4BAC-9041-F94FF89EA2EB}" type="datetime1">
              <a:rPr lang="en-US" smtClean="0"/>
              <a:pPr>
                <a:defRPr/>
              </a:pPr>
              <a:t>9/17/2019</a:t>
            </a:fld>
            <a:endParaRPr lang="en-US" dirty="0"/>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marL="0" marR="0" indent="0" algn="r" defTabSz="913437" rtl="0" eaLnBrk="1" fontAlgn="auto" latinLnBrk="0" hangingPunct="1">
              <a:lnSpc>
                <a:spcPct val="100000"/>
              </a:lnSpc>
              <a:spcBef>
                <a:spcPts val="0"/>
              </a:spcBef>
              <a:spcAft>
                <a:spcPts val="0"/>
              </a:spcAft>
              <a:buClrTx/>
              <a:buSzTx/>
              <a:buFontTx/>
              <a:buNone/>
              <a:tabLst/>
              <a:defRPr>
                <a:latin typeface="Arial" pitchFamily="34" charset="0"/>
                <a:cs typeface="Arial" pitchFamily="34" charset="0"/>
              </a:defRPr>
            </a:lvl1pPr>
          </a:lstStyle>
          <a:p>
            <a:pPr>
              <a:defRPr/>
            </a:pPr>
            <a:r>
              <a:rPr lang="en-US" dirty="0"/>
              <a:t>Page </a:t>
            </a:r>
            <a:fld id="{01E16EBA-0216-4FA1-BFEC-225E79399361}" type="slidenum">
              <a:rPr lang="en-US" smtClean="0"/>
              <a:pPr>
                <a:defRPr/>
              </a:pPr>
              <a:t>‹#›</a:t>
            </a:fld>
            <a:endParaRPr lang="en-US" dirty="0"/>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MAPS">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49189" rIns="0" anchor="t" anchorCtr="0">
            <a:noAutofit/>
          </a:bodyPr>
          <a:lstStyle>
            <a:lvl1pPr>
              <a:defRPr>
                <a:latin typeface="Arial" pitchFamily="34" charset="0"/>
                <a:cs typeface="Arial" pitchFamily="34" charset="0"/>
              </a:defRPr>
            </a:lvl1pPr>
          </a:lstStyle>
          <a:p>
            <a:r>
              <a:rPr lang="en-US"/>
              <a:t>Click to edit Master title style</a:t>
            </a:r>
            <a:endParaRPr lang="en-US" dirty="0"/>
          </a:p>
        </p:txBody>
      </p:sp>
      <p:sp>
        <p:nvSpPr>
          <p:cNvPr id="4" name="Rectangle 5"/>
          <p:cNvSpPr>
            <a:spLocks noGrp="1" noChangeArrowheads="1"/>
          </p:cNvSpPr>
          <p:nvPr>
            <p:ph type="dt" sz="half" idx="10"/>
          </p:nvPr>
        </p:nvSpPr>
        <p:spPr>
          <a:ln/>
        </p:spPr>
        <p:txBody>
          <a:bodyPr/>
          <a:lstStyle>
            <a:lvl1pPr>
              <a:defRPr>
                <a:latin typeface="Arial" pitchFamily="34" charset="0"/>
                <a:cs typeface="Arial" pitchFamily="34" charset="0"/>
              </a:defRPr>
            </a:lvl1pPr>
          </a:lstStyle>
          <a:p>
            <a:pPr>
              <a:defRPr/>
            </a:pPr>
            <a:fld id="{27916EEB-1272-4DD1-B686-E4EA4913FF9C}" type="datetime1">
              <a:rPr lang="en-US" smtClean="0"/>
              <a:pPr>
                <a:defRPr/>
              </a:pPr>
              <a:t>9/17/2019</a:t>
            </a:fld>
            <a:endParaRPr lang="en-US" dirty="0"/>
          </a:p>
        </p:txBody>
      </p:sp>
      <p:sp>
        <p:nvSpPr>
          <p:cNvPr id="5" name="Rectangle 6"/>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atin typeface="Arial" pitchFamily="34" charset="0"/>
                <a:cs typeface="Arial" pitchFamily="34" charset="0"/>
              </a:defRPr>
            </a:lvl1pPr>
          </a:lstStyle>
          <a:p>
            <a:r>
              <a:rPr lang="en-US" dirty="0"/>
              <a:t>Page </a:t>
            </a:r>
            <a:fld id="{01E16EBA-0216-4FA1-BFEC-225E79399361}" type="slidenum">
              <a:rPr lang="en-US" smtClean="0"/>
              <a:pPr/>
              <a:t>‹#›</a:t>
            </a:fld>
            <a:endParaRPr lang="en-US" dirty="0"/>
          </a:p>
        </p:txBody>
      </p:sp>
      <p:sp>
        <p:nvSpPr>
          <p:cNvPr id="7" name="Content Placeholder 2"/>
          <p:cNvSpPr>
            <a:spLocks noGrp="1"/>
          </p:cNvSpPr>
          <p:nvPr>
            <p:ph idx="1"/>
          </p:nvPr>
        </p:nvSpPr>
        <p:spPr>
          <a:xfrm>
            <a:off x="274320" y="2081605"/>
            <a:ext cx="8337665" cy="754002"/>
          </a:xfrm>
          <a:noFill/>
          <a:ln w="9525">
            <a:noFill/>
            <a:miter lim="800000"/>
            <a:headEnd/>
            <a:tailEnd/>
          </a:ln>
          <a:effectLst/>
        </p:spPr>
        <p:txBody>
          <a:bodyPr wrap="square" lIns="91304" tIns="45653" rIns="91304" bIns="45653" numCol="6">
            <a:spAutoFit/>
          </a:bodyPr>
          <a:lstStyle>
            <a:lvl1pPr algn="l" defTabSz="913645" rtl="0" eaLnBrk="1" fontAlgn="base" hangingPunct="1">
              <a:lnSpc>
                <a:spcPts val="718"/>
              </a:lnSpc>
              <a:spcBef>
                <a:spcPct val="25000"/>
              </a:spcBef>
              <a:spcAft>
                <a:spcPct val="0"/>
              </a:spcAft>
              <a:buNone/>
              <a:defRPr lang="en-US" sz="800" b="1" kern="1200" dirty="0" smtClean="0">
                <a:solidFill>
                  <a:srgbClr val="000000"/>
                </a:solidFill>
                <a:latin typeface="Arial" pitchFamily="34" charset="0"/>
                <a:ea typeface="+mn-ea"/>
                <a:cs typeface="Arial" pitchFamily="34" charset="0"/>
              </a:defRPr>
            </a:lvl1pPr>
            <a:lvl2pPr algn="l" defTabSz="913645" rtl="0" eaLnBrk="1" fontAlgn="base" hangingPunct="1">
              <a:lnSpc>
                <a:spcPts val="718"/>
              </a:lnSpc>
              <a:spcBef>
                <a:spcPct val="25000"/>
              </a:spcBef>
              <a:spcAft>
                <a:spcPct val="0"/>
              </a:spcAft>
              <a:buNone/>
              <a:defRPr lang="en-US" sz="800" b="0" kern="1200" dirty="0" smtClean="0">
                <a:solidFill>
                  <a:srgbClr val="000000"/>
                </a:solidFill>
                <a:latin typeface="Arial" pitchFamily="34" charset="0"/>
                <a:ea typeface="+mn-ea"/>
                <a:cs typeface="Arial" pitchFamily="34" charset="0"/>
              </a:defRPr>
            </a:lvl2pPr>
            <a:lvl3pPr marL="1082154" algn="l" defTabSz="913645" rtl="0" eaLnBrk="1" fontAlgn="base" hangingPunct="1">
              <a:lnSpc>
                <a:spcPts val="718"/>
              </a:lnSpc>
              <a:spcBef>
                <a:spcPct val="25000"/>
              </a:spcBef>
              <a:spcAft>
                <a:spcPct val="0"/>
              </a:spcAft>
              <a:buNone/>
              <a:defRPr lang="en-US" sz="800" b="0" kern="1200" dirty="0" smtClean="0">
                <a:solidFill>
                  <a:srgbClr val="000000"/>
                </a:solidFill>
                <a:latin typeface="Arial" pitchFamily="34" charset="0"/>
                <a:ea typeface="+mn-ea"/>
                <a:cs typeface="Arial" pitchFamily="34" charset="0"/>
              </a:defRPr>
            </a:lvl3pPr>
            <a:lvl4pPr marL="1426478" algn="l" defTabSz="913645" rtl="0" eaLnBrk="1" fontAlgn="base" hangingPunct="1">
              <a:lnSpc>
                <a:spcPts val="718"/>
              </a:lnSpc>
              <a:spcBef>
                <a:spcPts val="145"/>
              </a:spcBef>
              <a:spcAft>
                <a:spcPct val="0"/>
              </a:spcAft>
              <a:buNone/>
              <a:defRPr lang="en-US" sz="800" b="0" kern="1200" dirty="0" smtClean="0">
                <a:solidFill>
                  <a:srgbClr val="000000"/>
                </a:solidFill>
                <a:latin typeface="Arial" pitchFamily="34" charset="0"/>
                <a:ea typeface="+mn-ea"/>
                <a:cs typeface="Arial" pitchFamily="34" charset="0"/>
              </a:defRPr>
            </a:lvl4pPr>
            <a:lvl5pPr marL="1770801" algn="l" defTabSz="913645" rtl="0" eaLnBrk="1" fontAlgn="base" hangingPunct="1">
              <a:lnSpc>
                <a:spcPts val="718"/>
              </a:lnSpc>
              <a:spcBef>
                <a:spcPts val="145"/>
              </a:spcBef>
              <a:spcAft>
                <a:spcPct val="0"/>
              </a:spcAft>
              <a:buNone/>
              <a:defRPr lang="en-US" sz="800" b="0" kern="1200" dirty="0">
                <a:solidFill>
                  <a:srgbClr val="000000"/>
                </a:solidFill>
                <a:latin typeface="Arial" pitchFamily="34" charset="0"/>
                <a:ea typeface="+mn-ea"/>
                <a:cs typeface="Arial" pitchFamily="34" charset="0"/>
              </a:defRPr>
            </a:lvl5pPr>
          </a:lstStyle>
          <a:p>
            <a:pPr marL="286081" lvl="0" indent="-286081" algn="l" defTabSz="913645" rtl="0" eaLnBrk="1" fontAlgn="base" hangingPunct="1">
              <a:lnSpc>
                <a:spcPts val="718"/>
              </a:lnSpc>
              <a:spcBef>
                <a:spcPct val="25000"/>
              </a:spcBef>
              <a:spcAft>
                <a:spcPct val="0"/>
              </a:spcAft>
              <a:buNone/>
            </a:pPr>
            <a:r>
              <a:rPr lang="en-US"/>
              <a:t>Click to edit Master text styles</a:t>
            </a:r>
          </a:p>
          <a:p>
            <a:pPr marL="286081" lvl="1" indent="-286081" algn="l" defTabSz="913645" rtl="0" eaLnBrk="1" fontAlgn="base" hangingPunct="1">
              <a:lnSpc>
                <a:spcPts val="718"/>
              </a:lnSpc>
              <a:spcBef>
                <a:spcPct val="25000"/>
              </a:spcBef>
              <a:spcAft>
                <a:spcPct val="0"/>
              </a:spcAft>
              <a:buNone/>
            </a:pPr>
            <a:r>
              <a:rPr lang="en-US"/>
              <a:t>Second level</a:t>
            </a:r>
          </a:p>
          <a:p>
            <a:pPr marL="286081" lvl="2" indent="-286081" algn="l" defTabSz="913645" rtl="0" eaLnBrk="1" fontAlgn="base" hangingPunct="1">
              <a:lnSpc>
                <a:spcPts val="718"/>
              </a:lnSpc>
              <a:spcBef>
                <a:spcPct val="25000"/>
              </a:spcBef>
              <a:spcAft>
                <a:spcPct val="0"/>
              </a:spcAft>
              <a:buNone/>
            </a:pPr>
            <a:r>
              <a:rPr lang="en-US"/>
              <a:t>Third level</a:t>
            </a:r>
          </a:p>
          <a:p>
            <a:pPr marL="286081" lvl="3" indent="-286081" algn="l" defTabSz="913645" rtl="0" eaLnBrk="1" fontAlgn="base" hangingPunct="1">
              <a:lnSpc>
                <a:spcPts val="718"/>
              </a:lnSpc>
              <a:spcBef>
                <a:spcPct val="25000"/>
              </a:spcBef>
              <a:spcAft>
                <a:spcPct val="0"/>
              </a:spcAft>
              <a:buNone/>
            </a:pPr>
            <a:r>
              <a:rPr lang="en-US"/>
              <a:t>Fourth level</a:t>
            </a:r>
          </a:p>
          <a:p>
            <a:pPr marL="286081" lvl="4" indent="-286081" algn="l" defTabSz="913645" rtl="0" eaLnBrk="1" fontAlgn="base" hangingPunct="1">
              <a:lnSpc>
                <a:spcPts val="718"/>
              </a:lnSpc>
              <a:spcBef>
                <a:spcPct val="25000"/>
              </a:spcBef>
              <a:spcAft>
                <a:spcPct val="0"/>
              </a:spcAft>
              <a:buNone/>
            </a:pPr>
            <a:r>
              <a:rPr lang="en-US"/>
              <a:t>Fifth level</a:t>
            </a:r>
            <a:endParaRPr lang="en-US" dirty="0"/>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346364" y="2353235"/>
            <a:ext cx="8458200" cy="1461939"/>
          </a:xfrm>
          <a:noFill/>
          <a:ln w="9525">
            <a:noFill/>
            <a:miter lim="800000"/>
            <a:headEnd/>
            <a:tailEnd/>
          </a:ln>
          <a:effectLst/>
        </p:spPr>
        <p:txBody>
          <a:bodyPr lIns="0" tIns="0" rIns="0" bIns="0">
            <a:spAutoFit/>
          </a:bodyPr>
          <a:lstStyle>
            <a:lvl1pPr algn="l" rtl="0" eaLnBrk="0" fontAlgn="base" hangingPunct="0">
              <a:lnSpc>
                <a:spcPct val="95000"/>
              </a:lnSpc>
              <a:spcBef>
                <a:spcPct val="0"/>
              </a:spcBef>
              <a:spcAft>
                <a:spcPct val="0"/>
              </a:spcAft>
              <a:buFont typeface="Arial" pitchFamily="34" charset="0"/>
              <a:buNone/>
              <a:defRPr lang="en-US" sz="2000" b="1" kern="1200" smtClean="0">
                <a:solidFill>
                  <a:srgbClr val="000000"/>
                </a:solidFill>
                <a:latin typeface="Arial" pitchFamily="34" charset="0"/>
                <a:ea typeface="+mn-ea"/>
                <a:cs typeface="Arial" pitchFamily="34" charset="0"/>
              </a:defRPr>
            </a:lvl1pPr>
            <a:lvl2pPr algn="l" rtl="0" eaLnBrk="0" fontAlgn="base" hangingPunct="0">
              <a:lnSpc>
                <a:spcPct val="95000"/>
              </a:lnSpc>
              <a:spcBef>
                <a:spcPct val="0"/>
              </a:spcBef>
              <a:spcAft>
                <a:spcPct val="0"/>
              </a:spcAft>
              <a:buFont typeface="Arial" pitchFamily="34" charset="0"/>
              <a:buNone/>
              <a:defRPr lang="en-US" sz="2000" b="1" kern="1200" smtClean="0">
                <a:solidFill>
                  <a:srgbClr val="000000"/>
                </a:solidFill>
                <a:latin typeface="Arial" pitchFamily="34" charset="0"/>
                <a:ea typeface="+mn-ea"/>
                <a:cs typeface="Arial" pitchFamily="34" charset="0"/>
              </a:defRPr>
            </a:lvl2pPr>
            <a:lvl3pPr algn="l" rtl="0" eaLnBrk="0" fontAlgn="base" hangingPunct="0">
              <a:lnSpc>
                <a:spcPct val="95000"/>
              </a:lnSpc>
              <a:spcBef>
                <a:spcPct val="0"/>
              </a:spcBef>
              <a:spcAft>
                <a:spcPct val="0"/>
              </a:spcAft>
              <a:buNone/>
              <a:defRPr lang="en-US" sz="2000" b="1" kern="1200" smtClean="0">
                <a:solidFill>
                  <a:srgbClr val="000000"/>
                </a:solidFill>
                <a:latin typeface="Arial" pitchFamily="34" charset="0"/>
                <a:ea typeface="+mn-ea"/>
                <a:cs typeface="Arial" pitchFamily="34" charset="0"/>
              </a:defRPr>
            </a:lvl3pPr>
            <a:lvl4pPr algn="l" rtl="0" eaLnBrk="0" fontAlgn="base" hangingPunct="0">
              <a:lnSpc>
                <a:spcPct val="95000"/>
              </a:lnSpc>
              <a:spcBef>
                <a:spcPct val="0"/>
              </a:spcBef>
              <a:spcAft>
                <a:spcPct val="0"/>
              </a:spcAft>
              <a:buNone/>
              <a:defRPr lang="en-US" sz="2000" b="1" kern="1200" smtClean="0">
                <a:solidFill>
                  <a:srgbClr val="000000"/>
                </a:solidFill>
                <a:latin typeface="Arial" pitchFamily="34" charset="0"/>
                <a:ea typeface="+mn-ea"/>
                <a:cs typeface="Arial" pitchFamily="34" charset="0"/>
              </a:defRPr>
            </a:lvl4pPr>
            <a:lvl5pPr algn="l" rtl="0" eaLnBrk="0" fontAlgn="base" hangingPunct="0">
              <a:lnSpc>
                <a:spcPct val="95000"/>
              </a:lnSpc>
              <a:spcBef>
                <a:spcPct val="0"/>
              </a:spcBef>
              <a:spcAft>
                <a:spcPct val="0"/>
              </a:spcAft>
              <a:buNone/>
              <a:defRPr lang="en-US" sz="2000" b="1" kern="1200" dirty="0">
                <a:solidFill>
                  <a:srgbClr val="000000"/>
                </a:solidFill>
                <a:latin typeface="Arial" pitchFamily="34" charset="0"/>
                <a:ea typeface="+mn-ea"/>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Line 38"/>
          <p:cNvSpPr>
            <a:spLocks noChangeShapeType="1"/>
          </p:cNvSpPr>
          <p:nvPr userDrawn="1"/>
        </p:nvSpPr>
        <p:spPr bwMode="auto">
          <a:xfrm>
            <a:off x="299258" y="2017059"/>
            <a:ext cx="8520545" cy="0"/>
          </a:xfrm>
          <a:prstGeom prst="line">
            <a:avLst/>
          </a:prstGeom>
          <a:noFill/>
          <a:ln w="19050">
            <a:solidFill>
              <a:srgbClr val="000000"/>
            </a:solidFill>
            <a:round/>
            <a:headEnd/>
            <a:tailEnd/>
          </a:ln>
          <a:effectLst/>
        </p:spPr>
        <p:txBody>
          <a:bodyPr wrap="none" lIns="101774" tIns="50887" rIns="101774" bIns="50887" anchor="ctr"/>
          <a:lstStyle/>
          <a:p>
            <a:pPr>
              <a:defRPr/>
            </a:pPr>
            <a:endParaRPr lang="en-US" dirty="0">
              <a:latin typeface="Arial" pitchFamily="34" charset="0"/>
              <a:cs typeface="Arial" pitchFamily="34" charset="0"/>
            </a:endParaRPr>
          </a:p>
        </p:txBody>
      </p:sp>
      <p:sp>
        <p:nvSpPr>
          <p:cNvPr id="11" name="Date Placeholder 3"/>
          <p:cNvSpPr>
            <a:spLocks noGrp="1"/>
          </p:cNvSpPr>
          <p:nvPr>
            <p:ph type="dt" sz="half" idx="10"/>
          </p:nvPr>
        </p:nvSpPr>
        <p:spPr>
          <a:xfrm>
            <a:off x="307571" y="6406181"/>
            <a:ext cx="1870364" cy="306593"/>
          </a:xfrm>
        </p:spPr>
        <p:txBody>
          <a:bodyPr/>
          <a:lstStyle/>
          <a:p>
            <a:fld id="{C7324B07-F510-4AE0-9F5A-324E920CB5E3}" type="datetime1">
              <a:rPr lang="en-US" smtClean="0"/>
              <a:pPr/>
              <a:t>9/17/2019</a:t>
            </a:fld>
            <a:endParaRPr lang="en-US" dirty="0"/>
          </a:p>
        </p:txBody>
      </p:sp>
      <p:sp>
        <p:nvSpPr>
          <p:cNvPr id="12" name="Footer Placeholder 4"/>
          <p:cNvSpPr>
            <a:spLocks noGrp="1"/>
          </p:cNvSpPr>
          <p:nvPr>
            <p:ph type="ftr" sz="quarter" idx="11"/>
          </p:nvPr>
        </p:nvSpPr>
        <p:spPr>
          <a:xfrm>
            <a:off x="3124200" y="6406182"/>
            <a:ext cx="2895600" cy="314661"/>
          </a:xfrm>
        </p:spPr>
        <p:txBody>
          <a:bodyPr/>
          <a:lstStyle/>
          <a:p>
            <a:endParaRPr lang="en-US" dirty="0"/>
          </a:p>
        </p:txBody>
      </p:sp>
      <p:sp>
        <p:nvSpPr>
          <p:cNvPr id="13" name="Slide Number Placeholder 5"/>
          <p:cNvSpPr>
            <a:spLocks noGrp="1"/>
          </p:cNvSpPr>
          <p:nvPr>
            <p:ph type="sldNum" sz="quarter" idx="12"/>
          </p:nvPr>
        </p:nvSpPr>
        <p:spPr>
          <a:xfrm>
            <a:off x="6691745" y="6406182"/>
            <a:ext cx="2133600" cy="314661"/>
          </a:xfrm>
        </p:spPr>
        <p:txBody>
          <a:bodyPr/>
          <a:lstStyle/>
          <a:p>
            <a:r>
              <a:rPr lang="en-US" dirty="0"/>
              <a:t>Page </a:t>
            </a:r>
            <a:fld id="{01E16EBA-0216-4FA1-BFEC-225E79399361}" type="slidenum">
              <a:rPr lang="en-US" smtClean="0"/>
              <a:pPr/>
              <a:t>‹#›</a:t>
            </a:fld>
            <a:endParaRPr lang="en-US" dirty="0"/>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7571" y="1048873"/>
            <a:ext cx="8520545" cy="1621715"/>
          </a:xfrm>
        </p:spPr>
        <p:txBody>
          <a:bodyPr>
            <a:normAutofit/>
          </a:bodyPr>
          <a:lstStyle>
            <a:lvl1pPr algn="ctr">
              <a:defRPr sz="4000"/>
            </a:lvl1pPr>
          </a:lstStyle>
          <a:p>
            <a:r>
              <a:rPr lang="en-US"/>
              <a:t>Click to edit Master title style</a:t>
            </a:r>
            <a:endParaRPr lang="en-US" dirty="0"/>
          </a:p>
        </p:txBody>
      </p:sp>
      <p:sp>
        <p:nvSpPr>
          <p:cNvPr id="3" name="Subtitle 2"/>
          <p:cNvSpPr>
            <a:spLocks noGrp="1"/>
          </p:cNvSpPr>
          <p:nvPr>
            <p:ph type="subTitle" idx="1"/>
          </p:nvPr>
        </p:nvSpPr>
        <p:spPr>
          <a:xfrm>
            <a:off x="307571" y="2969110"/>
            <a:ext cx="8520545" cy="2630245"/>
          </a:xfrm>
        </p:spPr>
        <p:txBody>
          <a:bodyPr anchor="ctr" anchorCtr="0">
            <a:normAutofit/>
          </a:bodyPr>
          <a:lstStyle>
            <a:lvl1pPr marL="0" indent="0" algn="ctr">
              <a:buNone/>
              <a:defRPr sz="2800" b="1">
                <a:solidFill>
                  <a:srgbClr val="000000"/>
                </a:solidFill>
              </a:defRPr>
            </a:lvl1pPr>
            <a:lvl2pPr marL="456668" indent="0" algn="ctr">
              <a:buNone/>
              <a:defRPr>
                <a:solidFill>
                  <a:schemeClr val="tx1">
                    <a:tint val="75000"/>
                  </a:schemeClr>
                </a:solidFill>
              </a:defRPr>
            </a:lvl2pPr>
            <a:lvl3pPr marL="913331" indent="0" algn="ctr">
              <a:buNone/>
              <a:defRPr>
                <a:solidFill>
                  <a:schemeClr val="tx1">
                    <a:tint val="75000"/>
                  </a:schemeClr>
                </a:solidFill>
              </a:defRPr>
            </a:lvl3pPr>
            <a:lvl4pPr marL="1369998" indent="0" algn="ctr">
              <a:buNone/>
              <a:defRPr>
                <a:solidFill>
                  <a:schemeClr val="tx1">
                    <a:tint val="75000"/>
                  </a:schemeClr>
                </a:solidFill>
              </a:defRPr>
            </a:lvl4pPr>
            <a:lvl5pPr marL="1826662" indent="0" algn="ctr">
              <a:buNone/>
              <a:defRPr>
                <a:solidFill>
                  <a:schemeClr val="tx1">
                    <a:tint val="75000"/>
                  </a:schemeClr>
                </a:solidFill>
              </a:defRPr>
            </a:lvl5pPr>
            <a:lvl6pPr marL="2283330" indent="0" algn="ctr">
              <a:buNone/>
              <a:defRPr>
                <a:solidFill>
                  <a:schemeClr val="tx1">
                    <a:tint val="75000"/>
                  </a:schemeClr>
                </a:solidFill>
              </a:defRPr>
            </a:lvl6pPr>
            <a:lvl7pPr marL="2739993" indent="0" algn="ctr">
              <a:buNone/>
              <a:defRPr>
                <a:solidFill>
                  <a:schemeClr val="tx1">
                    <a:tint val="75000"/>
                  </a:schemeClr>
                </a:solidFill>
              </a:defRPr>
            </a:lvl7pPr>
            <a:lvl8pPr marL="3196660" indent="0" algn="ctr">
              <a:buNone/>
              <a:defRPr>
                <a:solidFill>
                  <a:schemeClr val="tx1">
                    <a:tint val="75000"/>
                  </a:schemeClr>
                </a:solidFill>
              </a:defRPr>
            </a:lvl8pPr>
            <a:lvl9pPr marL="3653324"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D670843-75F1-451F-B1F5-734376F7FF23}" type="datetime1">
              <a:rPr lang="en-US" smtClean="0"/>
              <a:pPr/>
              <a:t>9/17/2019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dirty="0"/>
              <a:t>Page </a:t>
            </a:r>
            <a:fld id="{01E16EBA-0216-4FA1-BFEC-225E79399361}" type="slidenum">
              <a:rPr lang="en-US" smtClean="0"/>
              <a:pPr/>
              <a:t>‹#›</a:t>
            </a:fld>
            <a:endParaRPr lang="en-US" dirty="0"/>
          </a:p>
        </p:txBody>
      </p:sp>
      <p:cxnSp>
        <p:nvCxnSpPr>
          <p:cNvPr id="8" name="Straight Connector 7"/>
          <p:cNvCxnSpPr/>
          <p:nvPr userDrawn="1"/>
        </p:nvCxnSpPr>
        <p:spPr>
          <a:xfrm>
            <a:off x="307571" y="2799678"/>
            <a:ext cx="8520545"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4.xml"/><Relationship Id="rId13" Type="http://schemas.openxmlformats.org/officeDocument/2006/relationships/slideLayout" Target="../slideLayouts/slideLayout139.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slideLayout" Target="../slideLayouts/slideLayout138.xml"/><Relationship Id="rId2" Type="http://schemas.openxmlformats.org/officeDocument/2006/relationships/slideLayout" Target="../slideLayouts/slideLayout128.xml"/><Relationship Id="rId16" Type="http://schemas.openxmlformats.org/officeDocument/2006/relationships/image" Target="../media/image2.png"/><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5" Type="http://schemas.openxmlformats.org/officeDocument/2006/relationships/theme" Target="../theme/theme10.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 Id="rId14" Type="http://schemas.openxmlformats.org/officeDocument/2006/relationships/slideLayout" Target="../slideLayouts/slideLayout14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8.xml"/><Relationship Id="rId13" Type="http://schemas.openxmlformats.org/officeDocument/2006/relationships/slideLayout" Target="../slideLayouts/slideLayout153.xml"/><Relationship Id="rId3" Type="http://schemas.openxmlformats.org/officeDocument/2006/relationships/slideLayout" Target="../slideLayouts/slideLayout143.xml"/><Relationship Id="rId7" Type="http://schemas.openxmlformats.org/officeDocument/2006/relationships/slideLayout" Target="../slideLayouts/slideLayout147.xml"/><Relationship Id="rId12" Type="http://schemas.openxmlformats.org/officeDocument/2006/relationships/slideLayout" Target="../slideLayouts/slideLayout152.xml"/><Relationship Id="rId2" Type="http://schemas.openxmlformats.org/officeDocument/2006/relationships/slideLayout" Target="../slideLayouts/slideLayout142.xml"/><Relationship Id="rId16" Type="http://schemas.openxmlformats.org/officeDocument/2006/relationships/image" Target="../media/image3.png"/><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5" Type="http://schemas.openxmlformats.org/officeDocument/2006/relationships/slideLayout" Target="../slideLayouts/slideLayout145.xml"/><Relationship Id="rId15" Type="http://schemas.openxmlformats.org/officeDocument/2006/relationships/theme" Target="../theme/theme11.xml"/><Relationship Id="rId10" Type="http://schemas.openxmlformats.org/officeDocument/2006/relationships/slideLayout" Target="../slideLayouts/slideLayout150.xml"/><Relationship Id="rId4" Type="http://schemas.openxmlformats.org/officeDocument/2006/relationships/slideLayout" Target="../slideLayouts/slideLayout144.xml"/><Relationship Id="rId9" Type="http://schemas.openxmlformats.org/officeDocument/2006/relationships/slideLayout" Target="../slideLayouts/slideLayout149.xml"/><Relationship Id="rId14" Type="http://schemas.openxmlformats.org/officeDocument/2006/relationships/slideLayout" Target="../slideLayouts/slideLayout15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slideLayout" Target="../slideLayouts/slideLayout167.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slideLayout" Target="../slideLayouts/slideLayout166.xml"/><Relationship Id="rId2" Type="http://schemas.openxmlformats.org/officeDocument/2006/relationships/slideLayout" Target="../slideLayouts/slideLayout156.xml"/><Relationship Id="rId16" Type="http://schemas.openxmlformats.org/officeDocument/2006/relationships/image" Target="../media/image3.png"/><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5" Type="http://schemas.openxmlformats.org/officeDocument/2006/relationships/theme" Target="../theme/theme12.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14" Type="http://schemas.openxmlformats.org/officeDocument/2006/relationships/slideLayout" Target="../slideLayouts/slideLayout16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slideLayout" Target="../slideLayouts/slideLayout181.xml"/><Relationship Id="rId18" Type="http://schemas.openxmlformats.org/officeDocument/2006/relationships/image" Target="../media/image2.pn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slideLayout" Target="../slideLayouts/slideLayout180.xml"/><Relationship Id="rId17" Type="http://schemas.openxmlformats.org/officeDocument/2006/relationships/image" Target="../media/image1.png"/><Relationship Id="rId2" Type="http://schemas.openxmlformats.org/officeDocument/2006/relationships/slideLayout" Target="../slideLayouts/slideLayout170.xml"/><Relationship Id="rId16" Type="http://schemas.openxmlformats.org/officeDocument/2006/relationships/theme" Target="../theme/theme13.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5" Type="http://schemas.openxmlformats.org/officeDocument/2006/relationships/slideLayout" Target="../slideLayouts/slideLayout18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 Id="rId14" Type="http://schemas.openxmlformats.org/officeDocument/2006/relationships/slideLayout" Target="../slideLayouts/slideLayout18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91.xml"/><Relationship Id="rId13" Type="http://schemas.openxmlformats.org/officeDocument/2006/relationships/slideLayout" Target="../slideLayouts/slideLayout196.xml"/><Relationship Id="rId18" Type="http://schemas.openxmlformats.org/officeDocument/2006/relationships/image" Target="../media/image1.png"/><Relationship Id="rId3" Type="http://schemas.openxmlformats.org/officeDocument/2006/relationships/slideLayout" Target="../slideLayouts/slideLayout186.xml"/><Relationship Id="rId7" Type="http://schemas.openxmlformats.org/officeDocument/2006/relationships/slideLayout" Target="../slideLayouts/slideLayout190.xml"/><Relationship Id="rId12" Type="http://schemas.openxmlformats.org/officeDocument/2006/relationships/slideLayout" Target="../slideLayouts/slideLayout195.xml"/><Relationship Id="rId17" Type="http://schemas.openxmlformats.org/officeDocument/2006/relationships/theme" Target="../theme/theme14.xml"/><Relationship Id="rId2" Type="http://schemas.openxmlformats.org/officeDocument/2006/relationships/slideLayout" Target="../slideLayouts/slideLayout185.xml"/><Relationship Id="rId16" Type="http://schemas.openxmlformats.org/officeDocument/2006/relationships/slideLayout" Target="../slideLayouts/slideLayout199.xml"/><Relationship Id="rId1" Type="http://schemas.openxmlformats.org/officeDocument/2006/relationships/slideLayout" Target="../slideLayouts/slideLayout184.xml"/><Relationship Id="rId6" Type="http://schemas.openxmlformats.org/officeDocument/2006/relationships/slideLayout" Target="../slideLayouts/slideLayout189.xml"/><Relationship Id="rId11" Type="http://schemas.openxmlformats.org/officeDocument/2006/relationships/slideLayout" Target="../slideLayouts/slideLayout194.xml"/><Relationship Id="rId5" Type="http://schemas.openxmlformats.org/officeDocument/2006/relationships/slideLayout" Target="../slideLayouts/slideLayout188.xml"/><Relationship Id="rId15" Type="http://schemas.openxmlformats.org/officeDocument/2006/relationships/slideLayout" Target="../slideLayouts/slideLayout198.xml"/><Relationship Id="rId10" Type="http://schemas.openxmlformats.org/officeDocument/2006/relationships/slideLayout" Target="../slideLayouts/slideLayout193.xml"/><Relationship Id="rId19" Type="http://schemas.openxmlformats.org/officeDocument/2006/relationships/image" Target="../media/image4.png"/><Relationship Id="rId4" Type="http://schemas.openxmlformats.org/officeDocument/2006/relationships/slideLayout" Target="../slideLayouts/slideLayout187.xml"/><Relationship Id="rId9" Type="http://schemas.openxmlformats.org/officeDocument/2006/relationships/slideLayout" Target="../slideLayouts/slideLayout192.xml"/><Relationship Id="rId14" Type="http://schemas.openxmlformats.org/officeDocument/2006/relationships/slideLayout" Target="../slideLayouts/slideLayout197.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07.xml"/><Relationship Id="rId13" Type="http://schemas.openxmlformats.org/officeDocument/2006/relationships/slideLayout" Target="../slideLayouts/slideLayout212.xml"/><Relationship Id="rId18" Type="http://schemas.openxmlformats.org/officeDocument/2006/relationships/image" Target="../media/image2.png"/><Relationship Id="rId3" Type="http://schemas.openxmlformats.org/officeDocument/2006/relationships/slideLayout" Target="../slideLayouts/slideLayout202.xml"/><Relationship Id="rId7" Type="http://schemas.openxmlformats.org/officeDocument/2006/relationships/slideLayout" Target="../slideLayouts/slideLayout206.xml"/><Relationship Id="rId12" Type="http://schemas.openxmlformats.org/officeDocument/2006/relationships/slideLayout" Target="../slideLayouts/slideLayout211.xml"/><Relationship Id="rId17" Type="http://schemas.openxmlformats.org/officeDocument/2006/relationships/image" Target="../media/image1.png"/><Relationship Id="rId2" Type="http://schemas.openxmlformats.org/officeDocument/2006/relationships/slideLayout" Target="../slideLayouts/slideLayout201.xml"/><Relationship Id="rId16" Type="http://schemas.openxmlformats.org/officeDocument/2006/relationships/theme" Target="../theme/theme15.xml"/><Relationship Id="rId1" Type="http://schemas.openxmlformats.org/officeDocument/2006/relationships/slideLayout" Target="../slideLayouts/slideLayout200.xml"/><Relationship Id="rId6" Type="http://schemas.openxmlformats.org/officeDocument/2006/relationships/slideLayout" Target="../slideLayouts/slideLayout205.xml"/><Relationship Id="rId11" Type="http://schemas.openxmlformats.org/officeDocument/2006/relationships/slideLayout" Target="../slideLayouts/slideLayout210.xml"/><Relationship Id="rId5" Type="http://schemas.openxmlformats.org/officeDocument/2006/relationships/slideLayout" Target="../slideLayouts/slideLayout204.xml"/><Relationship Id="rId15" Type="http://schemas.openxmlformats.org/officeDocument/2006/relationships/slideLayout" Target="../slideLayouts/slideLayout214.xml"/><Relationship Id="rId10" Type="http://schemas.openxmlformats.org/officeDocument/2006/relationships/slideLayout" Target="../slideLayouts/slideLayout209.xml"/><Relationship Id="rId4" Type="http://schemas.openxmlformats.org/officeDocument/2006/relationships/slideLayout" Target="../slideLayouts/slideLayout203.xml"/><Relationship Id="rId9" Type="http://schemas.openxmlformats.org/officeDocument/2006/relationships/slideLayout" Target="../slideLayouts/slideLayout208.xml"/><Relationship Id="rId14" Type="http://schemas.openxmlformats.org/officeDocument/2006/relationships/slideLayout" Target="../slideLayouts/slideLayout21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22.xml"/><Relationship Id="rId13" Type="http://schemas.openxmlformats.org/officeDocument/2006/relationships/slideLayout" Target="../slideLayouts/slideLayout227.xml"/><Relationship Id="rId18" Type="http://schemas.openxmlformats.org/officeDocument/2006/relationships/theme" Target="../theme/theme16.xml"/><Relationship Id="rId3" Type="http://schemas.openxmlformats.org/officeDocument/2006/relationships/slideLayout" Target="../slideLayouts/slideLayout217.xml"/><Relationship Id="rId7" Type="http://schemas.openxmlformats.org/officeDocument/2006/relationships/slideLayout" Target="../slideLayouts/slideLayout221.xml"/><Relationship Id="rId12" Type="http://schemas.openxmlformats.org/officeDocument/2006/relationships/slideLayout" Target="../slideLayouts/slideLayout226.xml"/><Relationship Id="rId17" Type="http://schemas.openxmlformats.org/officeDocument/2006/relationships/slideLayout" Target="../slideLayouts/slideLayout231.xml"/><Relationship Id="rId2" Type="http://schemas.openxmlformats.org/officeDocument/2006/relationships/slideLayout" Target="../slideLayouts/slideLayout216.xml"/><Relationship Id="rId16" Type="http://schemas.openxmlformats.org/officeDocument/2006/relationships/slideLayout" Target="../slideLayouts/slideLayout230.xml"/><Relationship Id="rId20" Type="http://schemas.openxmlformats.org/officeDocument/2006/relationships/image" Target="../media/image2.png"/><Relationship Id="rId1" Type="http://schemas.openxmlformats.org/officeDocument/2006/relationships/slideLayout" Target="../slideLayouts/slideLayout215.xml"/><Relationship Id="rId6" Type="http://schemas.openxmlformats.org/officeDocument/2006/relationships/slideLayout" Target="../slideLayouts/slideLayout220.xml"/><Relationship Id="rId11" Type="http://schemas.openxmlformats.org/officeDocument/2006/relationships/slideLayout" Target="../slideLayouts/slideLayout225.xml"/><Relationship Id="rId5" Type="http://schemas.openxmlformats.org/officeDocument/2006/relationships/slideLayout" Target="../slideLayouts/slideLayout219.xml"/><Relationship Id="rId15" Type="http://schemas.openxmlformats.org/officeDocument/2006/relationships/slideLayout" Target="../slideLayouts/slideLayout229.xml"/><Relationship Id="rId10" Type="http://schemas.openxmlformats.org/officeDocument/2006/relationships/slideLayout" Target="../slideLayouts/slideLayout224.xml"/><Relationship Id="rId19" Type="http://schemas.openxmlformats.org/officeDocument/2006/relationships/image" Target="../media/image1.png"/><Relationship Id="rId4" Type="http://schemas.openxmlformats.org/officeDocument/2006/relationships/slideLayout" Target="../slideLayouts/slideLayout218.xml"/><Relationship Id="rId9" Type="http://schemas.openxmlformats.org/officeDocument/2006/relationships/slideLayout" Target="../slideLayouts/slideLayout223.xml"/><Relationship Id="rId14" Type="http://schemas.openxmlformats.org/officeDocument/2006/relationships/slideLayout" Target="../slideLayouts/slideLayout228.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39.xml"/><Relationship Id="rId13" Type="http://schemas.openxmlformats.org/officeDocument/2006/relationships/slideLayout" Target="../slideLayouts/slideLayout244.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slideLayout" Target="../slideLayouts/slideLayout243.xml"/><Relationship Id="rId17" Type="http://schemas.openxmlformats.org/officeDocument/2006/relationships/image" Target="../media/image2.png"/><Relationship Id="rId2" Type="http://schemas.openxmlformats.org/officeDocument/2006/relationships/slideLayout" Target="../slideLayouts/slideLayout233.xml"/><Relationship Id="rId16" Type="http://schemas.openxmlformats.org/officeDocument/2006/relationships/image" Target="../media/image1.png"/><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5" Type="http://schemas.openxmlformats.org/officeDocument/2006/relationships/theme" Target="../theme/theme17.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 Id="rId14" Type="http://schemas.openxmlformats.org/officeDocument/2006/relationships/slideLayout" Target="../slideLayouts/slideLayout24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53.xml"/><Relationship Id="rId13" Type="http://schemas.openxmlformats.org/officeDocument/2006/relationships/slideLayout" Target="../slideLayouts/slideLayout258.xml"/><Relationship Id="rId3" Type="http://schemas.openxmlformats.org/officeDocument/2006/relationships/slideLayout" Target="../slideLayouts/slideLayout248.xml"/><Relationship Id="rId7" Type="http://schemas.openxmlformats.org/officeDocument/2006/relationships/slideLayout" Target="../slideLayouts/slideLayout252.xml"/><Relationship Id="rId12" Type="http://schemas.openxmlformats.org/officeDocument/2006/relationships/slideLayout" Target="../slideLayouts/slideLayout257.xml"/><Relationship Id="rId17" Type="http://schemas.openxmlformats.org/officeDocument/2006/relationships/image" Target="../media/image3.png"/><Relationship Id="rId2" Type="http://schemas.openxmlformats.org/officeDocument/2006/relationships/slideLayout" Target="../slideLayouts/slideLayout247.xml"/><Relationship Id="rId16" Type="http://schemas.openxmlformats.org/officeDocument/2006/relationships/image" Target="../media/image1.png"/><Relationship Id="rId1" Type="http://schemas.openxmlformats.org/officeDocument/2006/relationships/slideLayout" Target="../slideLayouts/slideLayout246.xml"/><Relationship Id="rId6" Type="http://schemas.openxmlformats.org/officeDocument/2006/relationships/slideLayout" Target="../slideLayouts/slideLayout251.xml"/><Relationship Id="rId11" Type="http://schemas.openxmlformats.org/officeDocument/2006/relationships/slideLayout" Target="../slideLayouts/slideLayout256.xml"/><Relationship Id="rId5" Type="http://schemas.openxmlformats.org/officeDocument/2006/relationships/slideLayout" Target="../slideLayouts/slideLayout250.xml"/><Relationship Id="rId15" Type="http://schemas.openxmlformats.org/officeDocument/2006/relationships/theme" Target="../theme/theme18.xml"/><Relationship Id="rId10" Type="http://schemas.openxmlformats.org/officeDocument/2006/relationships/slideLayout" Target="../slideLayouts/slideLayout255.xml"/><Relationship Id="rId4" Type="http://schemas.openxmlformats.org/officeDocument/2006/relationships/slideLayout" Target="../slideLayouts/slideLayout249.xml"/><Relationship Id="rId9" Type="http://schemas.openxmlformats.org/officeDocument/2006/relationships/slideLayout" Target="../slideLayouts/slideLayout254.xml"/><Relationship Id="rId14" Type="http://schemas.openxmlformats.org/officeDocument/2006/relationships/slideLayout" Target="../slideLayouts/slideLayout259.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67.xml"/><Relationship Id="rId13" Type="http://schemas.openxmlformats.org/officeDocument/2006/relationships/slideLayout" Target="../slideLayouts/slideLayout272.xml"/><Relationship Id="rId3" Type="http://schemas.openxmlformats.org/officeDocument/2006/relationships/slideLayout" Target="../slideLayouts/slideLayout262.xml"/><Relationship Id="rId7" Type="http://schemas.openxmlformats.org/officeDocument/2006/relationships/slideLayout" Target="../slideLayouts/slideLayout266.xml"/><Relationship Id="rId12" Type="http://schemas.openxmlformats.org/officeDocument/2006/relationships/slideLayout" Target="../slideLayouts/slideLayout271.xml"/><Relationship Id="rId17" Type="http://schemas.openxmlformats.org/officeDocument/2006/relationships/image" Target="../media/image3.png"/><Relationship Id="rId2" Type="http://schemas.openxmlformats.org/officeDocument/2006/relationships/slideLayout" Target="../slideLayouts/slideLayout261.xml"/><Relationship Id="rId16" Type="http://schemas.openxmlformats.org/officeDocument/2006/relationships/image" Target="../media/image1.png"/><Relationship Id="rId1" Type="http://schemas.openxmlformats.org/officeDocument/2006/relationships/slideLayout" Target="../slideLayouts/slideLayout260.xml"/><Relationship Id="rId6" Type="http://schemas.openxmlformats.org/officeDocument/2006/relationships/slideLayout" Target="../slideLayouts/slideLayout265.xml"/><Relationship Id="rId11" Type="http://schemas.openxmlformats.org/officeDocument/2006/relationships/slideLayout" Target="../slideLayouts/slideLayout270.xml"/><Relationship Id="rId5" Type="http://schemas.openxmlformats.org/officeDocument/2006/relationships/slideLayout" Target="../slideLayouts/slideLayout264.xml"/><Relationship Id="rId15" Type="http://schemas.openxmlformats.org/officeDocument/2006/relationships/theme" Target="../theme/theme19.xml"/><Relationship Id="rId10" Type="http://schemas.openxmlformats.org/officeDocument/2006/relationships/slideLayout" Target="../slideLayouts/slideLayout269.xml"/><Relationship Id="rId4" Type="http://schemas.openxmlformats.org/officeDocument/2006/relationships/slideLayout" Target="../slideLayouts/slideLayout263.xml"/><Relationship Id="rId9" Type="http://schemas.openxmlformats.org/officeDocument/2006/relationships/slideLayout" Target="../slideLayouts/slideLayout268.xml"/><Relationship Id="rId14" Type="http://schemas.openxmlformats.org/officeDocument/2006/relationships/slideLayout" Target="../slideLayouts/slideLayout27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81.xml"/><Relationship Id="rId13" Type="http://schemas.openxmlformats.org/officeDocument/2006/relationships/slideLayout" Target="../slideLayouts/slideLayout286.xml"/><Relationship Id="rId3" Type="http://schemas.openxmlformats.org/officeDocument/2006/relationships/slideLayout" Target="../slideLayouts/slideLayout276.xml"/><Relationship Id="rId7" Type="http://schemas.openxmlformats.org/officeDocument/2006/relationships/slideLayout" Target="../slideLayouts/slideLayout280.xml"/><Relationship Id="rId12" Type="http://schemas.openxmlformats.org/officeDocument/2006/relationships/slideLayout" Target="../slideLayouts/slideLayout285.xml"/><Relationship Id="rId2" Type="http://schemas.openxmlformats.org/officeDocument/2006/relationships/slideLayout" Target="../slideLayouts/slideLayout275.xml"/><Relationship Id="rId16" Type="http://schemas.openxmlformats.org/officeDocument/2006/relationships/image" Target="../media/image2.png"/><Relationship Id="rId1" Type="http://schemas.openxmlformats.org/officeDocument/2006/relationships/slideLayout" Target="../slideLayouts/slideLayout274.xml"/><Relationship Id="rId6" Type="http://schemas.openxmlformats.org/officeDocument/2006/relationships/slideLayout" Target="../slideLayouts/slideLayout279.xml"/><Relationship Id="rId11" Type="http://schemas.openxmlformats.org/officeDocument/2006/relationships/slideLayout" Target="../slideLayouts/slideLayout284.xml"/><Relationship Id="rId5" Type="http://schemas.openxmlformats.org/officeDocument/2006/relationships/slideLayout" Target="../slideLayouts/slideLayout278.xml"/><Relationship Id="rId15" Type="http://schemas.openxmlformats.org/officeDocument/2006/relationships/theme" Target="../theme/theme20.xml"/><Relationship Id="rId10" Type="http://schemas.openxmlformats.org/officeDocument/2006/relationships/slideLayout" Target="../slideLayouts/slideLayout283.xml"/><Relationship Id="rId4" Type="http://schemas.openxmlformats.org/officeDocument/2006/relationships/slideLayout" Target="../slideLayouts/slideLayout277.xml"/><Relationship Id="rId9" Type="http://schemas.openxmlformats.org/officeDocument/2006/relationships/slideLayout" Target="../slideLayouts/slideLayout282.xml"/><Relationship Id="rId14" Type="http://schemas.openxmlformats.org/officeDocument/2006/relationships/slideLayout" Target="../slideLayouts/slideLayout287.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95.xml"/><Relationship Id="rId13" Type="http://schemas.openxmlformats.org/officeDocument/2006/relationships/slideLayout" Target="../slideLayouts/slideLayout300.xml"/><Relationship Id="rId3" Type="http://schemas.openxmlformats.org/officeDocument/2006/relationships/slideLayout" Target="../slideLayouts/slideLayout290.xml"/><Relationship Id="rId7" Type="http://schemas.openxmlformats.org/officeDocument/2006/relationships/slideLayout" Target="../slideLayouts/slideLayout294.xml"/><Relationship Id="rId12" Type="http://schemas.openxmlformats.org/officeDocument/2006/relationships/slideLayout" Target="../slideLayouts/slideLayout299.xml"/><Relationship Id="rId2" Type="http://schemas.openxmlformats.org/officeDocument/2006/relationships/slideLayout" Target="../slideLayouts/slideLayout289.xml"/><Relationship Id="rId16" Type="http://schemas.openxmlformats.org/officeDocument/2006/relationships/image" Target="../media/image2.png"/><Relationship Id="rId1" Type="http://schemas.openxmlformats.org/officeDocument/2006/relationships/slideLayout" Target="../slideLayouts/slideLayout288.xml"/><Relationship Id="rId6" Type="http://schemas.openxmlformats.org/officeDocument/2006/relationships/slideLayout" Target="../slideLayouts/slideLayout293.xml"/><Relationship Id="rId11" Type="http://schemas.openxmlformats.org/officeDocument/2006/relationships/slideLayout" Target="../slideLayouts/slideLayout298.xml"/><Relationship Id="rId5" Type="http://schemas.openxmlformats.org/officeDocument/2006/relationships/slideLayout" Target="../slideLayouts/slideLayout292.xml"/><Relationship Id="rId15" Type="http://schemas.openxmlformats.org/officeDocument/2006/relationships/theme" Target="../theme/theme21.xml"/><Relationship Id="rId10" Type="http://schemas.openxmlformats.org/officeDocument/2006/relationships/slideLayout" Target="../slideLayouts/slideLayout297.xml"/><Relationship Id="rId4" Type="http://schemas.openxmlformats.org/officeDocument/2006/relationships/slideLayout" Target="../slideLayouts/slideLayout291.xml"/><Relationship Id="rId9" Type="http://schemas.openxmlformats.org/officeDocument/2006/relationships/slideLayout" Target="../slideLayouts/slideLayout296.xml"/><Relationship Id="rId14" Type="http://schemas.openxmlformats.org/officeDocument/2006/relationships/slideLayout" Target="../slideLayouts/slideLayout30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309.xml"/><Relationship Id="rId13" Type="http://schemas.openxmlformats.org/officeDocument/2006/relationships/slideLayout" Target="../slideLayouts/slideLayout314.xml"/><Relationship Id="rId3" Type="http://schemas.openxmlformats.org/officeDocument/2006/relationships/slideLayout" Target="../slideLayouts/slideLayout304.xml"/><Relationship Id="rId7" Type="http://schemas.openxmlformats.org/officeDocument/2006/relationships/slideLayout" Target="../slideLayouts/slideLayout308.xml"/><Relationship Id="rId12" Type="http://schemas.openxmlformats.org/officeDocument/2006/relationships/slideLayout" Target="../slideLayouts/slideLayout313.xml"/><Relationship Id="rId2" Type="http://schemas.openxmlformats.org/officeDocument/2006/relationships/slideLayout" Target="../slideLayouts/slideLayout303.xml"/><Relationship Id="rId16" Type="http://schemas.openxmlformats.org/officeDocument/2006/relationships/image" Target="../media/image3.png"/><Relationship Id="rId1" Type="http://schemas.openxmlformats.org/officeDocument/2006/relationships/slideLayout" Target="../slideLayouts/slideLayout302.xml"/><Relationship Id="rId6" Type="http://schemas.openxmlformats.org/officeDocument/2006/relationships/slideLayout" Target="../slideLayouts/slideLayout307.xml"/><Relationship Id="rId11" Type="http://schemas.openxmlformats.org/officeDocument/2006/relationships/slideLayout" Target="../slideLayouts/slideLayout312.xml"/><Relationship Id="rId5" Type="http://schemas.openxmlformats.org/officeDocument/2006/relationships/slideLayout" Target="../slideLayouts/slideLayout306.xml"/><Relationship Id="rId15" Type="http://schemas.openxmlformats.org/officeDocument/2006/relationships/theme" Target="../theme/theme22.xml"/><Relationship Id="rId10" Type="http://schemas.openxmlformats.org/officeDocument/2006/relationships/slideLayout" Target="../slideLayouts/slideLayout311.xml"/><Relationship Id="rId4" Type="http://schemas.openxmlformats.org/officeDocument/2006/relationships/slideLayout" Target="../slideLayouts/slideLayout305.xml"/><Relationship Id="rId9" Type="http://schemas.openxmlformats.org/officeDocument/2006/relationships/slideLayout" Target="../slideLayouts/slideLayout310.xml"/><Relationship Id="rId14" Type="http://schemas.openxmlformats.org/officeDocument/2006/relationships/slideLayout" Target="../slideLayouts/slideLayout315.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323.xml"/><Relationship Id="rId13" Type="http://schemas.openxmlformats.org/officeDocument/2006/relationships/slideLayout" Target="../slideLayouts/slideLayout328.xml"/><Relationship Id="rId3" Type="http://schemas.openxmlformats.org/officeDocument/2006/relationships/slideLayout" Target="../slideLayouts/slideLayout318.xml"/><Relationship Id="rId7" Type="http://schemas.openxmlformats.org/officeDocument/2006/relationships/slideLayout" Target="../slideLayouts/slideLayout322.xml"/><Relationship Id="rId12" Type="http://schemas.openxmlformats.org/officeDocument/2006/relationships/slideLayout" Target="../slideLayouts/slideLayout327.xml"/><Relationship Id="rId2" Type="http://schemas.openxmlformats.org/officeDocument/2006/relationships/slideLayout" Target="../slideLayouts/slideLayout317.xml"/><Relationship Id="rId16" Type="http://schemas.openxmlformats.org/officeDocument/2006/relationships/image" Target="../media/image3.png"/><Relationship Id="rId1" Type="http://schemas.openxmlformats.org/officeDocument/2006/relationships/slideLayout" Target="../slideLayouts/slideLayout316.xml"/><Relationship Id="rId6" Type="http://schemas.openxmlformats.org/officeDocument/2006/relationships/slideLayout" Target="../slideLayouts/slideLayout321.xml"/><Relationship Id="rId11" Type="http://schemas.openxmlformats.org/officeDocument/2006/relationships/slideLayout" Target="../slideLayouts/slideLayout326.xml"/><Relationship Id="rId5" Type="http://schemas.openxmlformats.org/officeDocument/2006/relationships/slideLayout" Target="../slideLayouts/slideLayout320.xml"/><Relationship Id="rId15" Type="http://schemas.openxmlformats.org/officeDocument/2006/relationships/theme" Target="../theme/theme23.xml"/><Relationship Id="rId10" Type="http://schemas.openxmlformats.org/officeDocument/2006/relationships/slideLayout" Target="../slideLayouts/slideLayout325.xml"/><Relationship Id="rId4" Type="http://schemas.openxmlformats.org/officeDocument/2006/relationships/slideLayout" Target="../slideLayouts/slideLayout319.xml"/><Relationship Id="rId9" Type="http://schemas.openxmlformats.org/officeDocument/2006/relationships/slideLayout" Target="../slideLayouts/slideLayout324.xml"/><Relationship Id="rId14" Type="http://schemas.openxmlformats.org/officeDocument/2006/relationships/slideLayout" Target="../slideLayouts/slideLayout3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image" Target="../media/image2.png"/><Relationship Id="rId2" Type="http://schemas.openxmlformats.org/officeDocument/2006/relationships/slideLayout" Target="../slideLayouts/slideLayout28.xml"/><Relationship Id="rId16" Type="http://schemas.openxmlformats.org/officeDocument/2006/relationships/image" Target="../media/image1.pn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theme" Target="../theme/theme3.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image" Target="../media/image2.pn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image" Target="../media/image1.png"/><Relationship Id="rId2" Type="http://schemas.openxmlformats.org/officeDocument/2006/relationships/slideLayout" Target="../slideLayouts/slideLayout42.xml"/><Relationship Id="rId16" Type="http://schemas.openxmlformats.org/officeDocument/2006/relationships/theme" Target="../theme/theme4.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image" Target="../media/image2.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image" Target="../media/image1.png"/><Relationship Id="rId2" Type="http://schemas.openxmlformats.org/officeDocument/2006/relationships/slideLayout" Target="../slideLayouts/slideLayout57.xml"/><Relationship Id="rId16" Type="http://schemas.openxmlformats.org/officeDocument/2006/relationships/theme" Target="../theme/theme5.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image" Target="../media/image2.png"/><Relationship Id="rId2" Type="http://schemas.openxmlformats.org/officeDocument/2006/relationships/slideLayout" Target="../slideLayouts/slideLayout72.xml"/><Relationship Id="rId16" Type="http://schemas.openxmlformats.org/officeDocument/2006/relationships/image" Target="../media/image1.png"/><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theme" Target="../theme/theme6.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17" Type="http://schemas.openxmlformats.org/officeDocument/2006/relationships/image" Target="../media/image3.png"/><Relationship Id="rId2" Type="http://schemas.openxmlformats.org/officeDocument/2006/relationships/slideLayout" Target="../slideLayouts/slideLayout86.xml"/><Relationship Id="rId16" Type="http://schemas.openxmlformats.org/officeDocument/2006/relationships/image" Target="../media/image1.png"/><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theme" Target="../theme/theme7.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slideLayout" Target="../slideLayouts/slideLayout111.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17" Type="http://schemas.openxmlformats.org/officeDocument/2006/relationships/image" Target="../media/image3.png"/><Relationship Id="rId2" Type="http://schemas.openxmlformats.org/officeDocument/2006/relationships/slideLayout" Target="../slideLayouts/slideLayout100.xml"/><Relationship Id="rId16" Type="http://schemas.openxmlformats.org/officeDocument/2006/relationships/image" Target="../media/image1.png"/><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5" Type="http://schemas.openxmlformats.org/officeDocument/2006/relationships/theme" Target="../theme/theme8.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slideLayout" Target="../slideLayouts/slideLayout11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2" Type="http://schemas.openxmlformats.org/officeDocument/2006/relationships/slideLayout" Target="../slideLayouts/slideLayout114.xml"/><Relationship Id="rId16" Type="http://schemas.openxmlformats.org/officeDocument/2006/relationships/image" Target="../media/image2.png"/><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5" Type="http://schemas.openxmlformats.org/officeDocument/2006/relationships/theme" Target="../theme/theme9.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slideLayout" Target="../slideLayouts/slideLayout1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cstate="print">
            <a:lum/>
          </a:blip>
          <a:srcRect/>
          <a:stretch>
            <a:fillRect l="-5000" r="-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9258" y="992395"/>
            <a:ext cx="8520545" cy="911711"/>
          </a:xfrm>
          <a:prstGeom prst="rect">
            <a:avLst/>
          </a:prstGeom>
        </p:spPr>
        <p:txBody>
          <a:bodyPr vert="horz" lIns="91311" tIns="45657" rIns="91311" bIns="45657"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99258" y="2097741"/>
            <a:ext cx="8520545" cy="4227755"/>
          </a:xfrm>
          <a:prstGeom prst="rect">
            <a:avLst/>
          </a:prstGeom>
        </p:spPr>
        <p:txBody>
          <a:bodyPr vert="horz" lIns="91311" tIns="45657" rIns="91311" bIns="4565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7571" y="6406181"/>
            <a:ext cx="1870364" cy="306593"/>
          </a:xfrm>
          <a:prstGeom prst="rect">
            <a:avLst/>
          </a:prstGeom>
        </p:spPr>
        <p:txBody>
          <a:bodyPr vert="horz" lIns="91311" tIns="45657" rIns="91311" bIns="45657" rtlCol="0" anchor="ctr"/>
          <a:lstStyle>
            <a:lvl1pPr algn="l">
              <a:defRPr sz="1400">
                <a:solidFill>
                  <a:schemeClr val="tx1"/>
                </a:solidFill>
                <a:latin typeface="Arial" pitchFamily="34" charset="0"/>
                <a:cs typeface="Arial" pitchFamily="34" charset="0"/>
              </a:defRPr>
            </a:lvl1pPr>
          </a:lstStyle>
          <a:p>
            <a:pPr fontAlgn="base">
              <a:spcBef>
                <a:spcPct val="20000"/>
              </a:spcBef>
              <a:spcAft>
                <a:spcPct val="0"/>
              </a:spcAft>
              <a:buFontTx/>
              <a:buChar char="•"/>
            </a:pPr>
            <a:fld id="{BF2EBF65-BB55-498A-AB70-5F4176A22043}" type="datetime1">
              <a:rPr lang="en-US" smtClean="0">
                <a:solidFill>
                  <a:srgbClr val="044F91"/>
                </a:solidFill>
              </a:rPr>
              <a:pPr fontAlgn="base">
                <a:spcBef>
                  <a:spcPct val="20000"/>
                </a:spcBef>
                <a:spcAft>
                  <a:spcPct val="0"/>
                </a:spcAft>
                <a:buFontTx/>
                <a:buChar char="•"/>
              </a:pPr>
              <a:t>9/17/2019</a:t>
            </a:fld>
            <a:endParaRPr lang="en-US" dirty="0">
              <a:solidFill>
                <a:srgbClr val="044F91"/>
              </a:solidFill>
            </a:endParaRPr>
          </a:p>
        </p:txBody>
      </p:sp>
      <p:sp>
        <p:nvSpPr>
          <p:cNvPr id="5" name="Footer Placeholder 4"/>
          <p:cNvSpPr>
            <a:spLocks noGrp="1"/>
          </p:cNvSpPr>
          <p:nvPr>
            <p:ph type="ftr" sz="quarter" idx="3"/>
          </p:nvPr>
        </p:nvSpPr>
        <p:spPr>
          <a:xfrm>
            <a:off x="3124200" y="6406182"/>
            <a:ext cx="2895600" cy="314661"/>
          </a:xfrm>
          <a:prstGeom prst="rect">
            <a:avLst/>
          </a:prstGeom>
        </p:spPr>
        <p:txBody>
          <a:bodyPr vert="horz" lIns="91311" tIns="45657" rIns="91311" bIns="45657" rtlCol="0" anchor="ctr"/>
          <a:lstStyle>
            <a:lvl1pPr algn="ctr">
              <a:defRPr sz="1400">
                <a:solidFill>
                  <a:schemeClr val="tx1"/>
                </a:solidFill>
                <a:latin typeface="Arial" pitchFamily="34" charset="0"/>
                <a:cs typeface="Arial" pitchFamily="34" charset="0"/>
              </a:defRPr>
            </a:lvl1pPr>
          </a:lstStyle>
          <a:p>
            <a:pPr fontAlgn="base">
              <a:spcBef>
                <a:spcPct val="20000"/>
              </a:spcBef>
              <a:spcAft>
                <a:spcPct val="0"/>
              </a:spcAft>
              <a:buFontTx/>
              <a:buChar char="•"/>
            </a:pPr>
            <a:endParaRPr lang="en-US" dirty="0">
              <a:solidFill>
                <a:srgbClr val="044F91"/>
              </a:solidFill>
            </a:endParaRPr>
          </a:p>
        </p:txBody>
      </p:sp>
      <p:sp>
        <p:nvSpPr>
          <p:cNvPr id="6" name="Slide Number Placeholder 5"/>
          <p:cNvSpPr>
            <a:spLocks noGrp="1"/>
          </p:cNvSpPr>
          <p:nvPr>
            <p:ph type="sldNum" sz="quarter" idx="4"/>
          </p:nvPr>
        </p:nvSpPr>
        <p:spPr>
          <a:xfrm>
            <a:off x="6691745" y="6406182"/>
            <a:ext cx="2133600" cy="314661"/>
          </a:xfrm>
          <a:prstGeom prst="rect">
            <a:avLst/>
          </a:prstGeom>
        </p:spPr>
        <p:txBody>
          <a:bodyPr vert="horz" lIns="91311" tIns="45657" rIns="91311" bIns="45657" rtlCol="0" anchor="ctr"/>
          <a:lstStyle>
            <a:lvl1pPr algn="r">
              <a:defRPr sz="1400">
                <a:solidFill>
                  <a:schemeClr val="tx1"/>
                </a:solidFill>
                <a:latin typeface="Arial" pitchFamily="34" charset="0"/>
                <a:cs typeface="Arial" pitchFamily="34" charset="0"/>
              </a:defRPr>
            </a:lvl1pPr>
          </a:lstStyle>
          <a:p>
            <a:pPr fontAlgn="base">
              <a:spcBef>
                <a:spcPct val="20000"/>
              </a:spcBef>
              <a:spcAft>
                <a:spcPct val="0"/>
              </a:spcAft>
            </a:pPr>
            <a:r>
              <a:rPr lang="en-US" dirty="0">
                <a:solidFill>
                  <a:srgbClr val="044F91"/>
                </a:solidFill>
              </a:rPr>
              <a:t>Page </a:t>
            </a:r>
            <a:fld id="{01E16EBA-0216-4FA1-BFEC-225E79399361}" type="slidenum">
              <a:rPr lang="en-US" smtClean="0">
                <a:solidFill>
                  <a:srgbClr val="044F91"/>
                </a:solidFill>
              </a:rPr>
              <a:pPr fontAlgn="base">
                <a:spcBef>
                  <a:spcPct val="20000"/>
                </a:spcBef>
                <a:spcAft>
                  <a:spcPct val="0"/>
                </a:spcAft>
              </a:pPr>
              <a:t>‹#›</a:t>
            </a:fld>
            <a:endParaRPr lang="en-US" dirty="0">
              <a:solidFill>
                <a:srgbClr val="044F91"/>
              </a:solidFill>
            </a:endParaRPr>
          </a:p>
        </p:txBody>
      </p:sp>
      <p:cxnSp>
        <p:nvCxnSpPr>
          <p:cNvPr id="14" name="Straight Connector 13"/>
          <p:cNvCxnSpPr/>
          <p:nvPr/>
        </p:nvCxnSpPr>
        <p:spPr>
          <a:xfrm>
            <a:off x="315887" y="911711"/>
            <a:ext cx="852054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99258" y="6398111"/>
            <a:ext cx="852054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descr="GAO Logo"/>
          <p:cNvPicPr>
            <a:picLocks noChangeAspect="1"/>
          </p:cNvPicPr>
          <p:nvPr/>
        </p:nvPicPr>
        <p:blipFill>
          <a:blip r:embed="rId17" cstate="print"/>
          <a:stretch>
            <a:fillRect/>
          </a:stretch>
        </p:blipFill>
        <p:spPr>
          <a:xfrm>
            <a:off x="307582" y="470658"/>
            <a:ext cx="1208119" cy="403413"/>
          </a:xfrm>
          <a:prstGeom prst="rect">
            <a:avLst/>
          </a:prstGeom>
        </p:spPr>
      </p:pic>
    </p:spTree>
    <p:extLst>
      <p:ext uri="{BB962C8B-B14F-4D97-AF65-F5344CB8AC3E}">
        <p14:creationId xmlns:p14="http://schemas.microsoft.com/office/powerpoint/2010/main" val="3114074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ftr="0" dt="0"/>
  <p:txStyles>
    <p:titleStyle>
      <a:lvl1pPr algn="l" defTabSz="913117" rtl="0" eaLnBrk="1" latinLnBrk="0" hangingPunct="1">
        <a:spcBef>
          <a:spcPct val="0"/>
        </a:spcBef>
        <a:buNone/>
        <a:defRPr sz="3200" b="1" kern="1200">
          <a:solidFill>
            <a:schemeClr val="tx1"/>
          </a:solidFill>
          <a:latin typeface="Arial" pitchFamily="34" charset="0"/>
          <a:ea typeface="+mj-ea"/>
          <a:cs typeface="Arial" pitchFamily="34" charset="0"/>
        </a:defRPr>
      </a:lvl1pPr>
    </p:titleStyle>
    <p:bodyStyle>
      <a:lvl1pPr marL="342419" indent="-342419" algn="l" defTabSz="913117" rtl="0" eaLnBrk="1" fontAlgn="base" latinLnBrk="0" hangingPunct="1">
        <a:spcBef>
          <a:spcPts val="673"/>
        </a:spcBef>
        <a:spcAft>
          <a:spcPct val="0"/>
        </a:spcAft>
        <a:buFont typeface="Arial" pitchFamily="34" charset="0"/>
        <a:buChar char="•"/>
        <a:defRPr lang="en-US" sz="2200" kern="1200" dirty="0" smtClean="0">
          <a:solidFill>
            <a:schemeClr val="tx1"/>
          </a:solidFill>
          <a:latin typeface="Arial" pitchFamily="34" charset="0"/>
          <a:ea typeface="+mn-ea"/>
          <a:cs typeface="Arial" pitchFamily="34" charset="0"/>
        </a:defRPr>
      </a:lvl1pPr>
      <a:lvl2pPr marL="741908" indent="-285348" algn="l" defTabSz="913117" rtl="0" eaLnBrk="1" fontAlgn="base" latinLnBrk="0" hangingPunct="1">
        <a:lnSpc>
          <a:spcPct val="85000"/>
        </a:lnSpc>
        <a:spcBef>
          <a:spcPts val="673"/>
        </a:spcBef>
        <a:spcAft>
          <a:spcPct val="0"/>
        </a:spcAft>
        <a:buFont typeface="Arial" pitchFamily="34" charset="0"/>
        <a:buChar char="•"/>
        <a:defRPr lang="en-US" sz="2200" kern="1200" dirty="0" smtClean="0">
          <a:solidFill>
            <a:schemeClr val="tx1"/>
          </a:solidFill>
          <a:latin typeface="Arial" pitchFamily="34" charset="0"/>
          <a:ea typeface="+mn-ea"/>
          <a:cs typeface="Arial" pitchFamily="34" charset="0"/>
        </a:defRPr>
      </a:lvl2pPr>
      <a:lvl3pPr marL="1141398" indent="-228282" algn="l" defTabSz="913117" rtl="0" eaLnBrk="1" fontAlgn="base" latinLnBrk="0" hangingPunct="1">
        <a:lnSpc>
          <a:spcPct val="85000"/>
        </a:lnSpc>
        <a:spcBef>
          <a:spcPts val="673"/>
        </a:spcBef>
        <a:spcAft>
          <a:spcPct val="0"/>
        </a:spcAft>
        <a:buFont typeface="Arial" pitchFamily="34" charset="0"/>
        <a:buChar char="•"/>
        <a:defRPr lang="en-US" sz="2200" kern="1200" dirty="0" smtClean="0">
          <a:solidFill>
            <a:schemeClr val="tx1"/>
          </a:solidFill>
          <a:latin typeface="Arial" pitchFamily="34" charset="0"/>
          <a:ea typeface="+mn-ea"/>
          <a:cs typeface="Arial" pitchFamily="34" charset="0"/>
        </a:defRPr>
      </a:lvl3pPr>
      <a:lvl4pPr marL="1597956" indent="-228282" algn="l" defTabSz="913117" rtl="0" eaLnBrk="1" fontAlgn="base" latinLnBrk="0" hangingPunct="1">
        <a:lnSpc>
          <a:spcPct val="85000"/>
        </a:lnSpc>
        <a:spcBef>
          <a:spcPts val="404"/>
        </a:spcBef>
        <a:spcAft>
          <a:spcPct val="0"/>
        </a:spcAft>
        <a:buFont typeface="Arial" pitchFamily="34" charset="0"/>
        <a:buChar char="•"/>
        <a:defRPr lang="en-US" sz="2200" kern="1200" dirty="0" smtClean="0">
          <a:solidFill>
            <a:schemeClr val="tx1"/>
          </a:solidFill>
          <a:latin typeface="Arial" pitchFamily="34" charset="0"/>
          <a:ea typeface="+mn-ea"/>
          <a:cs typeface="Arial" pitchFamily="34" charset="0"/>
        </a:defRPr>
      </a:lvl4pPr>
      <a:lvl5pPr marL="2054514" indent="-228282" algn="l" defTabSz="913117" rtl="0" eaLnBrk="1" fontAlgn="base" latinLnBrk="0" hangingPunct="1">
        <a:spcBef>
          <a:spcPts val="404"/>
        </a:spcBef>
        <a:spcAft>
          <a:spcPct val="0"/>
        </a:spcAft>
        <a:buFont typeface="Arial" pitchFamily="34" charset="0"/>
        <a:buChar char="•"/>
        <a:defRPr lang="en-US" sz="1600" kern="1200" dirty="0" smtClean="0">
          <a:solidFill>
            <a:schemeClr val="tx1"/>
          </a:solidFill>
          <a:latin typeface="Arial" pitchFamily="34" charset="0"/>
          <a:ea typeface="+mn-ea"/>
          <a:cs typeface="Arial" pitchFamily="34" charset="0"/>
        </a:defRPr>
      </a:lvl5pPr>
      <a:lvl6pPr marL="2511074" indent="-228282" algn="l" defTabSz="91311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634" indent="-228282" algn="l" defTabSz="91311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4191" indent="-228282" algn="l" defTabSz="91311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748" indent="-228282" algn="l" defTabSz="91311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117" rtl="0" eaLnBrk="1" latinLnBrk="0" hangingPunct="1">
        <a:defRPr sz="1800" kern="1200">
          <a:solidFill>
            <a:schemeClr val="tx1"/>
          </a:solidFill>
          <a:latin typeface="+mn-lt"/>
          <a:ea typeface="+mn-ea"/>
          <a:cs typeface="+mn-cs"/>
        </a:defRPr>
      </a:lvl1pPr>
      <a:lvl2pPr marL="456560" algn="l" defTabSz="913117" rtl="0" eaLnBrk="1" latinLnBrk="0" hangingPunct="1">
        <a:defRPr sz="1800" kern="1200">
          <a:solidFill>
            <a:schemeClr val="tx1"/>
          </a:solidFill>
          <a:latin typeface="+mn-lt"/>
          <a:ea typeface="+mn-ea"/>
          <a:cs typeface="+mn-cs"/>
        </a:defRPr>
      </a:lvl2pPr>
      <a:lvl3pPr marL="913117" algn="l" defTabSz="913117" rtl="0" eaLnBrk="1" latinLnBrk="0" hangingPunct="1">
        <a:defRPr sz="1800" kern="1200">
          <a:solidFill>
            <a:schemeClr val="tx1"/>
          </a:solidFill>
          <a:latin typeface="+mn-lt"/>
          <a:ea typeface="+mn-ea"/>
          <a:cs typeface="+mn-cs"/>
        </a:defRPr>
      </a:lvl3pPr>
      <a:lvl4pPr marL="1369677" algn="l" defTabSz="913117" rtl="0" eaLnBrk="1" latinLnBrk="0" hangingPunct="1">
        <a:defRPr sz="1800" kern="1200">
          <a:solidFill>
            <a:schemeClr val="tx1"/>
          </a:solidFill>
          <a:latin typeface="+mn-lt"/>
          <a:ea typeface="+mn-ea"/>
          <a:cs typeface="+mn-cs"/>
        </a:defRPr>
      </a:lvl4pPr>
      <a:lvl5pPr marL="1826235" algn="l" defTabSz="913117" rtl="0" eaLnBrk="1" latinLnBrk="0" hangingPunct="1">
        <a:defRPr sz="1800" kern="1200">
          <a:solidFill>
            <a:schemeClr val="tx1"/>
          </a:solidFill>
          <a:latin typeface="+mn-lt"/>
          <a:ea typeface="+mn-ea"/>
          <a:cs typeface="+mn-cs"/>
        </a:defRPr>
      </a:lvl5pPr>
      <a:lvl6pPr marL="2282796" algn="l" defTabSz="913117" rtl="0" eaLnBrk="1" latinLnBrk="0" hangingPunct="1">
        <a:defRPr sz="1800" kern="1200">
          <a:solidFill>
            <a:schemeClr val="tx1"/>
          </a:solidFill>
          <a:latin typeface="+mn-lt"/>
          <a:ea typeface="+mn-ea"/>
          <a:cs typeface="+mn-cs"/>
        </a:defRPr>
      </a:lvl6pPr>
      <a:lvl7pPr marL="2739352" algn="l" defTabSz="913117" rtl="0" eaLnBrk="1" latinLnBrk="0" hangingPunct="1">
        <a:defRPr sz="1800" kern="1200">
          <a:solidFill>
            <a:schemeClr val="tx1"/>
          </a:solidFill>
          <a:latin typeface="+mn-lt"/>
          <a:ea typeface="+mn-ea"/>
          <a:cs typeface="+mn-cs"/>
        </a:defRPr>
      </a:lvl7pPr>
      <a:lvl8pPr marL="3195913" algn="l" defTabSz="913117" rtl="0" eaLnBrk="1" latinLnBrk="0" hangingPunct="1">
        <a:defRPr sz="1800" kern="1200">
          <a:solidFill>
            <a:schemeClr val="tx1"/>
          </a:solidFill>
          <a:latin typeface="+mn-lt"/>
          <a:ea typeface="+mn-ea"/>
          <a:cs typeface="+mn-cs"/>
        </a:defRPr>
      </a:lvl8pPr>
      <a:lvl9pPr marL="3652470" algn="l" defTabSz="913117"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9258" y="992395"/>
            <a:ext cx="8520545" cy="911711"/>
          </a:xfrm>
          <a:prstGeom prst="rect">
            <a:avLst/>
          </a:prstGeom>
        </p:spPr>
        <p:txBody>
          <a:bodyPr vert="horz" lIns="91322" tIns="45662" rIns="91322" bIns="45662"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99258" y="2097741"/>
            <a:ext cx="8520545" cy="4227755"/>
          </a:xfrm>
          <a:prstGeom prst="rect">
            <a:avLst/>
          </a:prstGeom>
        </p:spPr>
        <p:txBody>
          <a:bodyPr vert="horz" lIns="91322" tIns="45662" rIns="91322" bIns="456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7571" y="6406181"/>
            <a:ext cx="1870364" cy="306593"/>
          </a:xfrm>
          <a:prstGeom prst="rect">
            <a:avLst/>
          </a:prstGeom>
        </p:spPr>
        <p:txBody>
          <a:bodyPr vert="horz" lIns="91322" tIns="45662" rIns="91322" bIns="45662" rtlCol="0" anchor="ctr"/>
          <a:lstStyle>
            <a:lvl1pPr algn="l">
              <a:defRPr sz="1400">
                <a:solidFill>
                  <a:schemeClr val="tx1"/>
                </a:solidFill>
                <a:latin typeface="Arial" pitchFamily="34" charset="0"/>
                <a:cs typeface="Arial" pitchFamily="34" charset="0"/>
              </a:defRPr>
            </a:lvl1pPr>
          </a:lstStyle>
          <a:p>
            <a:fld id="{D086FA2A-C11E-4A6A-8251-6A0296507E12}" type="datetime1">
              <a:rPr lang="en-US" smtClean="0"/>
              <a:pPr/>
              <a:t>9/17/2019</a:t>
            </a:fld>
            <a:endParaRPr lang="en-US" dirty="0"/>
          </a:p>
        </p:txBody>
      </p:sp>
      <p:sp>
        <p:nvSpPr>
          <p:cNvPr id="5" name="Footer Placeholder 4"/>
          <p:cNvSpPr>
            <a:spLocks noGrp="1"/>
          </p:cNvSpPr>
          <p:nvPr>
            <p:ph type="ftr" sz="quarter" idx="3"/>
          </p:nvPr>
        </p:nvSpPr>
        <p:spPr>
          <a:xfrm>
            <a:off x="3124200" y="6406182"/>
            <a:ext cx="2895600" cy="314661"/>
          </a:xfrm>
          <a:prstGeom prst="rect">
            <a:avLst/>
          </a:prstGeom>
        </p:spPr>
        <p:txBody>
          <a:bodyPr vert="horz" lIns="91322" tIns="45662" rIns="91322" bIns="45662" rtlCol="0" anchor="ctr"/>
          <a:lstStyle>
            <a:lvl1pPr algn="ctr">
              <a:defRPr sz="1400">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6691745" y="6406182"/>
            <a:ext cx="2133600" cy="314661"/>
          </a:xfrm>
          <a:prstGeom prst="rect">
            <a:avLst/>
          </a:prstGeom>
        </p:spPr>
        <p:txBody>
          <a:bodyPr vert="horz" lIns="91322" tIns="45662" rIns="91322" bIns="45662" rtlCol="0" anchor="ctr"/>
          <a:lstStyle>
            <a:lvl1pPr algn="r">
              <a:defRPr sz="1400">
                <a:solidFill>
                  <a:schemeClr val="tx1"/>
                </a:solidFill>
                <a:latin typeface="Arial" pitchFamily="34" charset="0"/>
                <a:cs typeface="Arial" pitchFamily="34" charset="0"/>
              </a:defRPr>
            </a:lvl1pPr>
          </a:lstStyle>
          <a:p>
            <a:r>
              <a:rPr lang="en-US" dirty="0"/>
              <a:t>Page </a:t>
            </a:r>
            <a:fld id="{01E16EBA-0216-4FA1-BFEC-225E79399361}" type="slidenum">
              <a:rPr lang="en-US" smtClean="0"/>
              <a:pPr/>
              <a:t>‹#›</a:t>
            </a:fld>
            <a:endParaRPr lang="en-US" dirty="0"/>
          </a:p>
        </p:txBody>
      </p:sp>
      <p:cxnSp>
        <p:nvCxnSpPr>
          <p:cNvPr id="14" name="Straight Connector 13"/>
          <p:cNvCxnSpPr/>
          <p:nvPr/>
        </p:nvCxnSpPr>
        <p:spPr>
          <a:xfrm>
            <a:off x="315887" y="911711"/>
            <a:ext cx="852054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99258" y="6398111"/>
            <a:ext cx="852054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descr="GAO Logo"/>
          <p:cNvPicPr>
            <a:picLocks noChangeAspect="1"/>
          </p:cNvPicPr>
          <p:nvPr/>
        </p:nvPicPr>
        <p:blipFill>
          <a:blip r:embed="rId16" cstate="print"/>
          <a:stretch>
            <a:fillRect/>
          </a:stretch>
        </p:blipFill>
        <p:spPr>
          <a:xfrm>
            <a:off x="307581" y="470657"/>
            <a:ext cx="1208119" cy="403413"/>
          </a:xfrm>
          <a:prstGeom prst="rect">
            <a:avLst/>
          </a:prstGeom>
        </p:spPr>
      </p:pic>
    </p:spTree>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98" r:id="rId14"/>
  </p:sldLayoutIdLst>
  <p:hf hdr="0" ftr="0" dt="0"/>
  <p:txStyles>
    <p:titleStyle>
      <a:lvl1pPr algn="l" defTabSz="913224" rtl="0" eaLnBrk="1" latinLnBrk="0" hangingPunct="1">
        <a:spcBef>
          <a:spcPct val="0"/>
        </a:spcBef>
        <a:buNone/>
        <a:defRPr sz="3200" b="1" kern="1200">
          <a:solidFill>
            <a:schemeClr val="tx1"/>
          </a:solidFill>
          <a:latin typeface="Arial" pitchFamily="34" charset="0"/>
          <a:ea typeface="+mj-ea"/>
          <a:cs typeface="Arial" pitchFamily="34" charset="0"/>
        </a:defRPr>
      </a:lvl1pPr>
    </p:titleStyle>
    <p:bodyStyle>
      <a:lvl1pPr marL="342459" indent="-342459" algn="l" defTabSz="913224" rtl="0" eaLnBrk="1" fontAlgn="base" latinLnBrk="0" hangingPunct="1">
        <a:spcBef>
          <a:spcPts val="673"/>
        </a:spcBef>
        <a:spcAft>
          <a:spcPct val="0"/>
        </a:spcAft>
        <a:buFont typeface="Arial" pitchFamily="34" charset="0"/>
        <a:buChar char="•"/>
        <a:defRPr lang="en-US" sz="2200" kern="1200" dirty="0" smtClean="0">
          <a:solidFill>
            <a:schemeClr val="tx1"/>
          </a:solidFill>
          <a:latin typeface="Arial" pitchFamily="34" charset="0"/>
          <a:ea typeface="+mn-ea"/>
          <a:cs typeface="Arial" pitchFamily="34" charset="0"/>
        </a:defRPr>
      </a:lvl1pPr>
      <a:lvl2pPr marL="741994" indent="-285381" algn="l" defTabSz="913224" rtl="0" eaLnBrk="1" fontAlgn="base" latinLnBrk="0" hangingPunct="1">
        <a:lnSpc>
          <a:spcPct val="85000"/>
        </a:lnSpc>
        <a:spcBef>
          <a:spcPts val="673"/>
        </a:spcBef>
        <a:spcAft>
          <a:spcPct val="0"/>
        </a:spcAft>
        <a:buFont typeface="Arial" pitchFamily="34" charset="0"/>
        <a:buChar char="•"/>
        <a:defRPr lang="en-US" sz="2200" kern="1200" dirty="0" smtClean="0">
          <a:solidFill>
            <a:schemeClr val="tx1"/>
          </a:solidFill>
          <a:latin typeface="Arial" pitchFamily="34" charset="0"/>
          <a:ea typeface="+mn-ea"/>
          <a:cs typeface="Arial" pitchFamily="34" charset="0"/>
        </a:defRPr>
      </a:lvl2pPr>
      <a:lvl3pPr marL="1141531" indent="-228308" algn="l" defTabSz="913224" rtl="0" eaLnBrk="1" fontAlgn="base" latinLnBrk="0" hangingPunct="1">
        <a:lnSpc>
          <a:spcPct val="85000"/>
        </a:lnSpc>
        <a:spcBef>
          <a:spcPts val="673"/>
        </a:spcBef>
        <a:spcAft>
          <a:spcPct val="0"/>
        </a:spcAft>
        <a:buFont typeface="Arial" pitchFamily="34" charset="0"/>
        <a:buChar char="•"/>
        <a:defRPr lang="en-US" sz="2200" kern="1200" dirty="0" smtClean="0">
          <a:solidFill>
            <a:schemeClr val="tx1"/>
          </a:solidFill>
          <a:latin typeface="Arial" pitchFamily="34" charset="0"/>
          <a:ea typeface="+mn-ea"/>
          <a:cs typeface="Arial" pitchFamily="34" charset="0"/>
        </a:defRPr>
      </a:lvl3pPr>
      <a:lvl4pPr marL="1598143" indent="-228308" algn="l" defTabSz="913224" rtl="0" eaLnBrk="1" fontAlgn="base" latinLnBrk="0" hangingPunct="1">
        <a:lnSpc>
          <a:spcPct val="85000"/>
        </a:lnSpc>
        <a:spcBef>
          <a:spcPts val="404"/>
        </a:spcBef>
        <a:spcAft>
          <a:spcPct val="0"/>
        </a:spcAft>
        <a:buFont typeface="Arial" pitchFamily="34" charset="0"/>
        <a:buChar char="•"/>
        <a:defRPr lang="en-US" sz="2200" kern="1200" dirty="0" smtClean="0">
          <a:solidFill>
            <a:schemeClr val="tx1"/>
          </a:solidFill>
          <a:latin typeface="Arial" pitchFamily="34" charset="0"/>
          <a:ea typeface="+mn-ea"/>
          <a:cs typeface="Arial" pitchFamily="34" charset="0"/>
        </a:defRPr>
      </a:lvl4pPr>
      <a:lvl5pPr marL="2054754" indent="-228308" algn="l" defTabSz="913224" rtl="0" eaLnBrk="1" fontAlgn="base" latinLnBrk="0" hangingPunct="1">
        <a:spcBef>
          <a:spcPts val="404"/>
        </a:spcBef>
        <a:spcAft>
          <a:spcPct val="0"/>
        </a:spcAft>
        <a:buFont typeface="Arial" pitchFamily="34" charset="0"/>
        <a:buChar char="•"/>
        <a:defRPr lang="en-US" sz="1600" kern="1200" dirty="0" smtClean="0">
          <a:solidFill>
            <a:schemeClr val="tx1"/>
          </a:solidFill>
          <a:latin typeface="Arial" pitchFamily="34" charset="0"/>
          <a:ea typeface="+mn-ea"/>
          <a:cs typeface="Arial" pitchFamily="34" charset="0"/>
        </a:defRPr>
      </a:lvl5pPr>
      <a:lvl6pPr marL="2511368" indent="-228308" algn="l" defTabSz="91322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981" indent="-228308" algn="l" defTabSz="91322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4592" indent="-228308" algn="l" defTabSz="91322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1202" indent="-228308" algn="l" defTabSz="91322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224" rtl="0" eaLnBrk="1" latinLnBrk="0" hangingPunct="1">
        <a:defRPr sz="1800" kern="1200">
          <a:solidFill>
            <a:schemeClr val="tx1"/>
          </a:solidFill>
          <a:latin typeface="+mn-lt"/>
          <a:ea typeface="+mn-ea"/>
          <a:cs typeface="+mn-cs"/>
        </a:defRPr>
      </a:lvl1pPr>
      <a:lvl2pPr marL="456614" algn="l" defTabSz="913224" rtl="0" eaLnBrk="1" latinLnBrk="0" hangingPunct="1">
        <a:defRPr sz="1800" kern="1200">
          <a:solidFill>
            <a:schemeClr val="tx1"/>
          </a:solidFill>
          <a:latin typeface="+mn-lt"/>
          <a:ea typeface="+mn-ea"/>
          <a:cs typeface="+mn-cs"/>
        </a:defRPr>
      </a:lvl2pPr>
      <a:lvl3pPr marL="913224" algn="l" defTabSz="913224" rtl="0" eaLnBrk="1" latinLnBrk="0" hangingPunct="1">
        <a:defRPr sz="1800" kern="1200">
          <a:solidFill>
            <a:schemeClr val="tx1"/>
          </a:solidFill>
          <a:latin typeface="+mn-lt"/>
          <a:ea typeface="+mn-ea"/>
          <a:cs typeface="+mn-cs"/>
        </a:defRPr>
      </a:lvl3pPr>
      <a:lvl4pPr marL="1369838" algn="l" defTabSz="913224" rtl="0" eaLnBrk="1" latinLnBrk="0" hangingPunct="1">
        <a:defRPr sz="1800" kern="1200">
          <a:solidFill>
            <a:schemeClr val="tx1"/>
          </a:solidFill>
          <a:latin typeface="+mn-lt"/>
          <a:ea typeface="+mn-ea"/>
          <a:cs typeface="+mn-cs"/>
        </a:defRPr>
      </a:lvl4pPr>
      <a:lvl5pPr marL="1826449" algn="l" defTabSz="913224" rtl="0" eaLnBrk="1" latinLnBrk="0" hangingPunct="1">
        <a:defRPr sz="1800" kern="1200">
          <a:solidFill>
            <a:schemeClr val="tx1"/>
          </a:solidFill>
          <a:latin typeface="+mn-lt"/>
          <a:ea typeface="+mn-ea"/>
          <a:cs typeface="+mn-cs"/>
        </a:defRPr>
      </a:lvl5pPr>
      <a:lvl6pPr marL="2283063" algn="l" defTabSz="913224" rtl="0" eaLnBrk="1" latinLnBrk="0" hangingPunct="1">
        <a:defRPr sz="1800" kern="1200">
          <a:solidFill>
            <a:schemeClr val="tx1"/>
          </a:solidFill>
          <a:latin typeface="+mn-lt"/>
          <a:ea typeface="+mn-ea"/>
          <a:cs typeface="+mn-cs"/>
        </a:defRPr>
      </a:lvl6pPr>
      <a:lvl7pPr marL="2739672" algn="l" defTabSz="913224" rtl="0" eaLnBrk="1" latinLnBrk="0" hangingPunct="1">
        <a:defRPr sz="1800" kern="1200">
          <a:solidFill>
            <a:schemeClr val="tx1"/>
          </a:solidFill>
          <a:latin typeface="+mn-lt"/>
          <a:ea typeface="+mn-ea"/>
          <a:cs typeface="+mn-cs"/>
        </a:defRPr>
      </a:lvl7pPr>
      <a:lvl8pPr marL="3196287" algn="l" defTabSz="913224" rtl="0" eaLnBrk="1" latinLnBrk="0" hangingPunct="1">
        <a:defRPr sz="1800" kern="1200">
          <a:solidFill>
            <a:schemeClr val="tx1"/>
          </a:solidFill>
          <a:latin typeface="+mn-lt"/>
          <a:ea typeface="+mn-ea"/>
          <a:cs typeface="+mn-cs"/>
        </a:defRPr>
      </a:lvl8pPr>
      <a:lvl9pPr marL="3652897" algn="l" defTabSz="913224"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9258" y="992395"/>
            <a:ext cx="8520545" cy="911711"/>
          </a:xfrm>
          <a:prstGeom prst="rect">
            <a:avLst/>
          </a:prstGeom>
        </p:spPr>
        <p:txBody>
          <a:bodyPr vert="horz" lIns="91311" tIns="45657" rIns="91311" bIns="45657"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99258" y="2097741"/>
            <a:ext cx="8520545" cy="4227755"/>
          </a:xfrm>
          <a:prstGeom prst="rect">
            <a:avLst/>
          </a:prstGeom>
        </p:spPr>
        <p:txBody>
          <a:bodyPr vert="horz" lIns="91311" tIns="45657" rIns="91311" bIns="4565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7571" y="6406181"/>
            <a:ext cx="1870364" cy="306593"/>
          </a:xfrm>
          <a:prstGeom prst="rect">
            <a:avLst/>
          </a:prstGeom>
        </p:spPr>
        <p:txBody>
          <a:bodyPr vert="horz" lIns="91311" tIns="45657" rIns="91311" bIns="45657" rtlCol="0" anchor="ctr"/>
          <a:lstStyle>
            <a:lvl1pPr algn="l">
              <a:defRPr sz="1400">
                <a:solidFill>
                  <a:srgbClr val="000000"/>
                </a:solidFill>
                <a:latin typeface="Arial" pitchFamily="34" charset="0"/>
                <a:cs typeface="Arial" pitchFamily="34" charset="0"/>
              </a:defRPr>
            </a:lvl1pPr>
          </a:lstStyle>
          <a:p>
            <a:fld id="{D6FBB96D-542B-4156-8D4B-0F7DEF91E2BD}" type="datetime1">
              <a:rPr lang="en-US" smtClean="0"/>
              <a:pPr/>
              <a:t>9/17/2019</a:t>
            </a:fld>
            <a:endParaRPr lang="en-US" dirty="0"/>
          </a:p>
        </p:txBody>
      </p:sp>
      <p:sp>
        <p:nvSpPr>
          <p:cNvPr id="5" name="Footer Placeholder 4"/>
          <p:cNvSpPr>
            <a:spLocks noGrp="1"/>
          </p:cNvSpPr>
          <p:nvPr>
            <p:ph type="ftr" sz="quarter" idx="3"/>
          </p:nvPr>
        </p:nvSpPr>
        <p:spPr>
          <a:xfrm>
            <a:off x="3124200" y="6406182"/>
            <a:ext cx="2895600" cy="314661"/>
          </a:xfrm>
          <a:prstGeom prst="rect">
            <a:avLst/>
          </a:prstGeom>
        </p:spPr>
        <p:txBody>
          <a:bodyPr vert="horz" lIns="91311" tIns="45657" rIns="91311" bIns="45657" rtlCol="0" anchor="ctr"/>
          <a:lstStyle>
            <a:lvl1pPr algn="ctr">
              <a:defRPr sz="1400">
                <a:solidFill>
                  <a:srgbClr val="000000"/>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6691745" y="6406182"/>
            <a:ext cx="2133600" cy="314661"/>
          </a:xfrm>
          <a:prstGeom prst="rect">
            <a:avLst/>
          </a:prstGeom>
        </p:spPr>
        <p:txBody>
          <a:bodyPr vert="horz" lIns="91311" tIns="45657" rIns="91311" bIns="45657" rtlCol="0" anchor="ctr"/>
          <a:lstStyle>
            <a:lvl1pPr algn="r">
              <a:defRPr sz="1400">
                <a:solidFill>
                  <a:srgbClr val="000000"/>
                </a:solidFill>
                <a:latin typeface="Arial" pitchFamily="34" charset="0"/>
                <a:cs typeface="Arial" pitchFamily="34" charset="0"/>
              </a:defRPr>
            </a:lvl1pPr>
          </a:lstStyle>
          <a:p>
            <a:r>
              <a:rPr lang="en-US" dirty="0"/>
              <a:t>Page </a:t>
            </a:r>
            <a:fld id="{01E16EBA-0216-4FA1-BFEC-225E79399361}" type="slidenum">
              <a:rPr lang="en-US" smtClean="0"/>
              <a:pPr/>
              <a:t>‹#›</a:t>
            </a:fld>
            <a:endParaRPr lang="en-US" dirty="0"/>
          </a:p>
        </p:txBody>
      </p:sp>
      <p:sp>
        <p:nvSpPr>
          <p:cNvPr id="7" name="TextBox 6"/>
          <p:cNvSpPr txBox="1"/>
          <p:nvPr/>
        </p:nvSpPr>
        <p:spPr>
          <a:xfrm>
            <a:off x="0" y="379209"/>
            <a:ext cx="9144000" cy="369320"/>
          </a:xfrm>
          <a:prstGeom prst="rect">
            <a:avLst/>
          </a:prstGeom>
          <a:noFill/>
        </p:spPr>
        <p:txBody>
          <a:bodyPr wrap="square" lIns="91311" tIns="45657" rIns="91311" bIns="45657" rtlCol="0">
            <a:spAutoFit/>
          </a:bodyPr>
          <a:lstStyle/>
          <a:p>
            <a:pPr algn="ctr"/>
            <a:r>
              <a:rPr lang="en-US" b="1" dirty="0">
                <a:solidFill>
                  <a:srgbClr val="000000"/>
                </a:solidFill>
                <a:latin typeface="Arial" pitchFamily="34" charset="0"/>
                <a:cs typeface="Arial" pitchFamily="34" charset="0"/>
              </a:rPr>
              <a:t>PRELIMINARY</a:t>
            </a:r>
          </a:p>
        </p:txBody>
      </p:sp>
      <p:cxnSp>
        <p:nvCxnSpPr>
          <p:cNvPr id="14" name="Straight Connector 13"/>
          <p:cNvCxnSpPr/>
          <p:nvPr/>
        </p:nvCxnSpPr>
        <p:spPr>
          <a:xfrm>
            <a:off x="315887" y="911711"/>
            <a:ext cx="8520545"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99258" y="6398111"/>
            <a:ext cx="8520545"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pic>
        <p:nvPicPr>
          <p:cNvPr id="11" name="Picture 10" descr="GAO Logo"/>
          <p:cNvPicPr>
            <a:picLocks noChangeAspect="1"/>
          </p:cNvPicPr>
          <p:nvPr/>
        </p:nvPicPr>
        <p:blipFill>
          <a:blip r:embed="rId16" cstate="print"/>
          <a:stretch>
            <a:fillRect/>
          </a:stretch>
        </p:blipFill>
        <p:spPr>
          <a:xfrm>
            <a:off x="307582" y="470658"/>
            <a:ext cx="1208119" cy="403413"/>
          </a:xfrm>
          <a:prstGeom prst="rect">
            <a:avLst/>
          </a:prstGeom>
        </p:spPr>
      </p:pic>
    </p:spTree>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 id="2147483812" r:id="rId13"/>
    <p:sldLayoutId id="2147483813" r:id="rId14"/>
  </p:sldLayoutIdLst>
  <p:hf hdr="0" ftr="0" dt="0"/>
  <p:txStyles>
    <p:titleStyle>
      <a:lvl1pPr algn="l" defTabSz="913117" rtl="0" eaLnBrk="1" latinLnBrk="0" hangingPunct="1">
        <a:spcBef>
          <a:spcPct val="0"/>
        </a:spcBef>
        <a:buNone/>
        <a:defRPr sz="3200" b="1" kern="1200">
          <a:solidFill>
            <a:srgbClr val="000000"/>
          </a:solidFill>
          <a:latin typeface="Arial" pitchFamily="34" charset="0"/>
          <a:ea typeface="+mj-ea"/>
          <a:cs typeface="Arial" pitchFamily="34" charset="0"/>
        </a:defRPr>
      </a:lvl1pPr>
    </p:titleStyle>
    <p:bodyStyle>
      <a:lvl1pPr marL="342419" indent="-342419" algn="l" defTabSz="913117" rtl="0" eaLnBrk="1" fontAlgn="base" latinLnBrk="0" hangingPunct="1">
        <a:spcBef>
          <a:spcPts val="673"/>
        </a:spcBef>
        <a:spcAft>
          <a:spcPct val="0"/>
        </a:spcAft>
        <a:buFont typeface="Arial" pitchFamily="34" charset="0"/>
        <a:buChar char="•"/>
        <a:defRPr lang="en-US" sz="2200" kern="1200" dirty="0" smtClean="0">
          <a:solidFill>
            <a:srgbClr val="000000"/>
          </a:solidFill>
          <a:latin typeface="Arial" pitchFamily="34" charset="0"/>
          <a:ea typeface="+mn-ea"/>
          <a:cs typeface="Arial" pitchFamily="34" charset="0"/>
        </a:defRPr>
      </a:lvl1pPr>
      <a:lvl2pPr marL="741908" indent="-285348" algn="l" defTabSz="913117" rtl="0" eaLnBrk="1" fontAlgn="base" latinLnBrk="0" hangingPunct="1">
        <a:lnSpc>
          <a:spcPct val="85000"/>
        </a:lnSpc>
        <a:spcBef>
          <a:spcPts val="673"/>
        </a:spcBef>
        <a:spcAft>
          <a:spcPct val="0"/>
        </a:spcAft>
        <a:buFont typeface="Arial" pitchFamily="34" charset="0"/>
        <a:buChar char="•"/>
        <a:defRPr lang="en-US" sz="2200" kern="1200" dirty="0" smtClean="0">
          <a:solidFill>
            <a:srgbClr val="000000"/>
          </a:solidFill>
          <a:latin typeface="Arial" pitchFamily="34" charset="0"/>
          <a:ea typeface="+mn-ea"/>
          <a:cs typeface="Arial" pitchFamily="34" charset="0"/>
        </a:defRPr>
      </a:lvl2pPr>
      <a:lvl3pPr marL="1141398" indent="-228282" algn="l" defTabSz="913117" rtl="0" eaLnBrk="1" fontAlgn="base" latinLnBrk="0" hangingPunct="1">
        <a:lnSpc>
          <a:spcPct val="85000"/>
        </a:lnSpc>
        <a:spcBef>
          <a:spcPts val="673"/>
        </a:spcBef>
        <a:spcAft>
          <a:spcPct val="0"/>
        </a:spcAft>
        <a:buFont typeface="Arial" pitchFamily="34" charset="0"/>
        <a:buChar char="•"/>
        <a:defRPr lang="en-US" sz="2200" kern="1200" dirty="0" smtClean="0">
          <a:solidFill>
            <a:srgbClr val="000000"/>
          </a:solidFill>
          <a:latin typeface="Arial" pitchFamily="34" charset="0"/>
          <a:ea typeface="+mn-ea"/>
          <a:cs typeface="Arial" pitchFamily="34" charset="0"/>
        </a:defRPr>
      </a:lvl3pPr>
      <a:lvl4pPr marL="1597956" indent="-228282" algn="l" defTabSz="913117" rtl="0" eaLnBrk="1" fontAlgn="base" latinLnBrk="0" hangingPunct="1">
        <a:lnSpc>
          <a:spcPct val="85000"/>
        </a:lnSpc>
        <a:spcBef>
          <a:spcPts val="404"/>
        </a:spcBef>
        <a:spcAft>
          <a:spcPct val="0"/>
        </a:spcAft>
        <a:buFont typeface="Arial" pitchFamily="34" charset="0"/>
        <a:buChar char="•"/>
        <a:defRPr lang="en-US" sz="2200" kern="1200" dirty="0" smtClean="0">
          <a:solidFill>
            <a:srgbClr val="000000"/>
          </a:solidFill>
          <a:latin typeface="Arial" pitchFamily="34" charset="0"/>
          <a:ea typeface="+mn-ea"/>
          <a:cs typeface="Arial" pitchFamily="34" charset="0"/>
        </a:defRPr>
      </a:lvl4pPr>
      <a:lvl5pPr marL="2054514" indent="-228282" algn="l" defTabSz="913117" rtl="0" eaLnBrk="1" fontAlgn="base" latinLnBrk="0" hangingPunct="1">
        <a:spcBef>
          <a:spcPts val="404"/>
        </a:spcBef>
        <a:spcAft>
          <a:spcPct val="0"/>
        </a:spcAft>
        <a:buFont typeface="Arial" pitchFamily="34" charset="0"/>
        <a:buChar char="•"/>
        <a:defRPr lang="en-US" sz="1600" kern="1200" dirty="0" smtClean="0">
          <a:solidFill>
            <a:srgbClr val="000000"/>
          </a:solidFill>
          <a:latin typeface="Arial" pitchFamily="34" charset="0"/>
          <a:ea typeface="+mn-ea"/>
          <a:cs typeface="Arial" pitchFamily="34" charset="0"/>
        </a:defRPr>
      </a:lvl5pPr>
      <a:lvl6pPr marL="2511074" indent="-228282" algn="l" defTabSz="91311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634" indent="-228282" algn="l" defTabSz="91311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4191" indent="-228282" algn="l" defTabSz="91311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748" indent="-228282" algn="l" defTabSz="91311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117" rtl="0" eaLnBrk="1" latinLnBrk="0" hangingPunct="1">
        <a:defRPr sz="1800" kern="1200">
          <a:solidFill>
            <a:schemeClr val="tx1"/>
          </a:solidFill>
          <a:latin typeface="+mn-lt"/>
          <a:ea typeface="+mn-ea"/>
          <a:cs typeface="+mn-cs"/>
        </a:defRPr>
      </a:lvl1pPr>
      <a:lvl2pPr marL="456560" algn="l" defTabSz="913117" rtl="0" eaLnBrk="1" latinLnBrk="0" hangingPunct="1">
        <a:defRPr sz="1800" kern="1200">
          <a:solidFill>
            <a:schemeClr val="tx1"/>
          </a:solidFill>
          <a:latin typeface="+mn-lt"/>
          <a:ea typeface="+mn-ea"/>
          <a:cs typeface="+mn-cs"/>
        </a:defRPr>
      </a:lvl2pPr>
      <a:lvl3pPr marL="913117" algn="l" defTabSz="913117" rtl="0" eaLnBrk="1" latinLnBrk="0" hangingPunct="1">
        <a:defRPr sz="1800" kern="1200">
          <a:solidFill>
            <a:schemeClr val="tx1"/>
          </a:solidFill>
          <a:latin typeface="+mn-lt"/>
          <a:ea typeface="+mn-ea"/>
          <a:cs typeface="+mn-cs"/>
        </a:defRPr>
      </a:lvl3pPr>
      <a:lvl4pPr marL="1369677" algn="l" defTabSz="913117" rtl="0" eaLnBrk="1" latinLnBrk="0" hangingPunct="1">
        <a:defRPr sz="1800" kern="1200">
          <a:solidFill>
            <a:schemeClr val="tx1"/>
          </a:solidFill>
          <a:latin typeface="+mn-lt"/>
          <a:ea typeface="+mn-ea"/>
          <a:cs typeface="+mn-cs"/>
        </a:defRPr>
      </a:lvl4pPr>
      <a:lvl5pPr marL="1826235" algn="l" defTabSz="913117" rtl="0" eaLnBrk="1" latinLnBrk="0" hangingPunct="1">
        <a:defRPr sz="1800" kern="1200">
          <a:solidFill>
            <a:schemeClr val="tx1"/>
          </a:solidFill>
          <a:latin typeface="+mn-lt"/>
          <a:ea typeface="+mn-ea"/>
          <a:cs typeface="+mn-cs"/>
        </a:defRPr>
      </a:lvl5pPr>
      <a:lvl6pPr marL="2282796" algn="l" defTabSz="913117" rtl="0" eaLnBrk="1" latinLnBrk="0" hangingPunct="1">
        <a:defRPr sz="1800" kern="1200">
          <a:solidFill>
            <a:schemeClr val="tx1"/>
          </a:solidFill>
          <a:latin typeface="+mn-lt"/>
          <a:ea typeface="+mn-ea"/>
          <a:cs typeface="+mn-cs"/>
        </a:defRPr>
      </a:lvl6pPr>
      <a:lvl7pPr marL="2739352" algn="l" defTabSz="913117" rtl="0" eaLnBrk="1" latinLnBrk="0" hangingPunct="1">
        <a:defRPr sz="1800" kern="1200">
          <a:solidFill>
            <a:schemeClr val="tx1"/>
          </a:solidFill>
          <a:latin typeface="+mn-lt"/>
          <a:ea typeface="+mn-ea"/>
          <a:cs typeface="+mn-cs"/>
        </a:defRPr>
      </a:lvl7pPr>
      <a:lvl8pPr marL="3195913" algn="l" defTabSz="913117" rtl="0" eaLnBrk="1" latinLnBrk="0" hangingPunct="1">
        <a:defRPr sz="1800" kern="1200">
          <a:solidFill>
            <a:schemeClr val="tx1"/>
          </a:solidFill>
          <a:latin typeface="+mn-lt"/>
          <a:ea typeface="+mn-ea"/>
          <a:cs typeface="+mn-cs"/>
        </a:defRPr>
      </a:lvl8pPr>
      <a:lvl9pPr marL="3652470" algn="l" defTabSz="913117"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9258" y="992395"/>
            <a:ext cx="8520545" cy="911711"/>
          </a:xfrm>
          <a:prstGeom prst="rect">
            <a:avLst/>
          </a:prstGeom>
        </p:spPr>
        <p:txBody>
          <a:bodyPr vert="horz" lIns="91301" tIns="45652" rIns="91301" bIns="45652"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99258" y="2097741"/>
            <a:ext cx="8520545" cy="4227755"/>
          </a:xfrm>
          <a:prstGeom prst="rect">
            <a:avLst/>
          </a:prstGeom>
        </p:spPr>
        <p:txBody>
          <a:bodyPr vert="horz" lIns="91301" tIns="45652" rIns="91301" bIns="4565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7571" y="6406181"/>
            <a:ext cx="1870364" cy="306593"/>
          </a:xfrm>
          <a:prstGeom prst="rect">
            <a:avLst/>
          </a:prstGeom>
        </p:spPr>
        <p:txBody>
          <a:bodyPr vert="horz" lIns="91301" tIns="45652" rIns="91301" bIns="45652" rtlCol="0" anchor="ctr"/>
          <a:lstStyle>
            <a:lvl1pPr algn="l">
              <a:defRPr sz="1400">
                <a:solidFill>
                  <a:srgbClr val="000000"/>
                </a:solidFill>
                <a:latin typeface="Arial" pitchFamily="34" charset="0"/>
                <a:cs typeface="Arial" pitchFamily="34" charset="0"/>
              </a:defRPr>
            </a:lvl1pPr>
          </a:lstStyle>
          <a:p>
            <a:fld id="{DB480E19-26EA-4967-B15A-AE7D54F13896}" type="datetime1">
              <a:rPr lang="en-US" smtClean="0"/>
              <a:pPr/>
              <a:t>9/17/2019</a:t>
            </a:fld>
            <a:endParaRPr lang="en-US" dirty="0"/>
          </a:p>
        </p:txBody>
      </p:sp>
      <p:sp>
        <p:nvSpPr>
          <p:cNvPr id="5" name="Footer Placeholder 4"/>
          <p:cNvSpPr>
            <a:spLocks noGrp="1"/>
          </p:cNvSpPr>
          <p:nvPr>
            <p:ph type="ftr" sz="quarter" idx="3"/>
          </p:nvPr>
        </p:nvSpPr>
        <p:spPr>
          <a:xfrm>
            <a:off x="3124200" y="6406182"/>
            <a:ext cx="2895600" cy="314661"/>
          </a:xfrm>
          <a:prstGeom prst="rect">
            <a:avLst/>
          </a:prstGeom>
        </p:spPr>
        <p:txBody>
          <a:bodyPr vert="horz" lIns="91301" tIns="45652" rIns="91301" bIns="45652" rtlCol="0" anchor="ctr"/>
          <a:lstStyle>
            <a:lvl1pPr algn="ctr">
              <a:defRPr sz="1400">
                <a:solidFill>
                  <a:srgbClr val="000000"/>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6691745" y="6406182"/>
            <a:ext cx="2133600" cy="314661"/>
          </a:xfrm>
          <a:prstGeom prst="rect">
            <a:avLst/>
          </a:prstGeom>
        </p:spPr>
        <p:txBody>
          <a:bodyPr vert="horz" lIns="91301" tIns="45652" rIns="91301" bIns="45652" rtlCol="0" anchor="ctr"/>
          <a:lstStyle>
            <a:lvl1pPr algn="r">
              <a:defRPr sz="1400">
                <a:solidFill>
                  <a:srgbClr val="000000"/>
                </a:solidFill>
                <a:latin typeface="Arial" pitchFamily="34" charset="0"/>
                <a:cs typeface="Arial" pitchFamily="34" charset="0"/>
              </a:defRPr>
            </a:lvl1pPr>
          </a:lstStyle>
          <a:p>
            <a:r>
              <a:rPr lang="en-US" dirty="0"/>
              <a:t>Page </a:t>
            </a:r>
            <a:fld id="{01E16EBA-0216-4FA1-BFEC-225E79399361}" type="slidenum">
              <a:rPr lang="en-US" smtClean="0"/>
              <a:pPr/>
              <a:t>‹#›</a:t>
            </a:fld>
            <a:endParaRPr lang="en-US" dirty="0"/>
          </a:p>
        </p:txBody>
      </p:sp>
      <p:cxnSp>
        <p:nvCxnSpPr>
          <p:cNvPr id="14" name="Straight Connector 13"/>
          <p:cNvCxnSpPr/>
          <p:nvPr/>
        </p:nvCxnSpPr>
        <p:spPr>
          <a:xfrm>
            <a:off x="315887" y="911711"/>
            <a:ext cx="8520545"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99258" y="6398111"/>
            <a:ext cx="8520545"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pic>
        <p:nvPicPr>
          <p:cNvPr id="10" name="Picture 9" descr="GAO Logo"/>
          <p:cNvPicPr>
            <a:picLocks noChangeAspect="1"/>
          </p:cNvPicPr>
          <p:nvPr/>
        </p:nvPicPr>
        <p:blipFill>
          <a:blip r:embed="rId16" cstate="print"/>
          <a:stretch>
            <a:fillRect/>
          </a:stretch>
        </p:blipFill>
        <p:spPr>
          <a:xfrm>
            <a:off x="307583" y="470659"/>
            <a:ext cx="1208119" cy="403413"/>
          </a:xfrm>
          <a:prstGeom prst="rect">
            <a:avLst/>
          </a:prstGeom>
        </p:spPr>
      </p:pic>
    </p:spTree>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 id="2147483828" r:id="rId14"/>
  </p:sldLayoutIdLst>
  <p:hf hdr="0" ftr="0" dt="0"/>
  <p:txStyles>
    <p:titleStyle>
      <a:lvl1pPr algn="l" defTabSz="913010" rtl="0" eaLnBrk="1" latinLnBrk="0" hangingPunct="1">
        <a:spcBef>
          <a:spcPct val="0"/>
        </a:spcBef>
        <a:buNone/>
        <a:defRPr sz="3200" b="1" kern="1200">
          <a:solidFill>
            <a:srgbClr val="000000"/>
          </a:solidFill>
          <a:latin typeface="Arial" pitchFamily="34" charset="0"/>
          <a:ea typeface="+mj-ea"/>
          <a:cs typeface="Arial" pitchFamily="34" charset="0"/>
        </a:defRPr>
      </a:lvl1pPr>
    </p:titleStyle>
    <p:bodyStyle>
      <a:lvl1pPr marL="342379" indent="-342379" algn="l" defTabSz="913010" rtl="0" eaLnBrk="1" fontAlgn="base" latinLnBrk="0" hangingPunct="1">
        <a:spcBef>
          <a:spcPts val="673"/>
        </a:spcBef>
        <a:spcAft>
          <a:spcPct val="0"/>
        </a:spcAft>
        <a:buFont typeface="Arial" pitchFamily="34" charset="0"/>
        <a:buChar char="•"/>
        <a:defRPr lang="en-US" sz="2200" kern="1200" dirty="0" smtClean="0">
          <a:solidFill>
            <a:srgbClr val="000000"/>
          </a:solidFill>
          <a:latin typeface="Arial" pitchFamily="34" charset="0"/>
          <a:ea typeface="+mn-ea"/>
          <a:cs typeface="Arial" pitchFamily="34" charset="0"/>
        </a:defRPr>
      </a:lvl1pPr>
      <a:lvl2pPr marL="741821" indent="-285315" algn="l" defTabSz="913010" rtl="0" eaLnBrk="1" fontAlgn="base" latinLnBrk="0" hangingPunct="1">
        <a:lnSpc>
          <a:spcPct val="85000"/>
        </a:lnSpc>
        <a:spcBef>
          <a:spcPts val="673"/>
        </a:spcBef>
        <a:spcAft>
          <a:spcPct val="0"/>
        </a:spcAft>
        <a:buFont typeface="Arial" pitchFamily="34" charset="0"/>
        <a:buChar char="•"/>
        <a:defRPr lang="en-US" sz="2200" kern="1200" dirty="0" smtClean="0">
          <a:solidFill>
            <a:srgbClr val="000000"/>
          </a:solidFill>
          <a:latin typeface="Arial" pitchFamily="34" charset="0"/>
          <a:ea typeface="+mn-ea"/>
          <a:cs typeface="Arial" pitchFamily="34" charset="0"/>
        </a:defRPr>
      </a:lvl2pPr>
      <a:lvl3pPr marL="1141265" indent="-228255" algn="l" defTabSz="913010" rtl="0" eaLnBrk="1" fontAlgn="base" latinLnBrk="0" hangingPunct="1">
        <a:lnSpc>
          <a:spcPct val="85000"/>
        </a:lnSpc>
        <a:spcBef>
          <a:spcPts val="673"/>
        </a:spcBef>
        <a:spcAft>
          <a:spcPct val="0"/>
        </a:spcAft>
        <a:buFont typeface="Arial" pitchFamily="34" charset="0"/>
        <a:buChar char="•"/>
        <a:defRPr lang="en-US" sz="2200" kern="1200" dirty="0" smtClean="0">
          <a:solidFill>
            <a:srgbClr val="000000"/>
          </a:solidFill>
          <a:latin typeface="Arial" pitchFamily="34" charset="0"/>
          <a:ea typeface="+mn-ea"/>
          <a:cs typeface="Arial" pitchFamily="34" charset="0"/>
        </a:defRPr>
      </a:lvl3pPr>
      <a:lvl4pPr marL="1597770" indent="-228255" algn="l" defTabSz="913010" rtl="0" eaLnBrk="1" fontAlgn="base" latinLnBrk="0" hangingPunct="1">
        <a:lnSpc>
          <a:spcPct val="85000"/>
        </a:lnSpc>
        <a:spcBef>
          <a:spcPts val="404"/>
        </a:spcBef>
        <a:spcAft>
          <a:spcPct val="0"/>
        </a:spcAft>
        <a:buFont typeface="Arial" pitchFamily="34" charset="0"/>
        <a:buChar char="•"/>
        <a:defRPr lang="en-US" sz="2200" kern="1200" dirty="0" smtClean="0">
          <a:solidFill>
            <a:srgbClr val="000000"/>
          </a:solidFill>
          <a:latin typeface="Arial" pitchFamily="34" charset="0"/>
          <a:ea typeface="+mn-ea"/>
          <a:cs typeface="Arial" pitchFamily="34" charset="0"/>
        </a:defRPr>
      </a:lvl4pPr>
      <a:lvl5pPr marL="2054273" indent="-228255" algn="l" defTabSz="913010" rtl="0" eaLnBrk="1" fontAlgn="base" latinLnBrk="0" hangingPunct="1">
        <a:spcBef>
          <a:spcPts val="404"/>
        </a:spcBef>
        <a:spcAft>
          <a:spcPct val="0"/>
        </a:spcAft>
        <a:buFont typeface="Arial" pitchFamily="34" charset="0"/>
        <a:buChar char="•"/>
        <a:defRPr lang="en-US" sz="1600" kern="1200" dirty="0" smtClean="0">
          <a:solidFill>
            <a:srgbClr val="000000"/>
          </a:solidFill>
          <a:latin typeface="Arial" pitchFamily="34" charset="0"/>
          <a:ea typeface="+mn-ea"/>
          <a:cs typeface="Arial" pitchFamily="34" charset="0"/>
        </a:defRPr>
      </a:lvl5pPr>
      <a:lvl6pPr marL="2510781" indent="-228255" algn="l" defTabSz="91301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287" indent="-228255" algn="l" defTabSz="91301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791" indent="-228255" algn="l" defTabSz="91301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294" indent="-228255" algn="l" defTabSz="91301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10" rtl="0" eaLnBrk="1" latinLnBrk="0" hangingPunct="1">
        <a:defRPr sz="1800" kern="1200">
          <a:solidFill>
            <a:schemeClr val="tx1"/>
          </a:solidFill>
          <a:latin typeface="+mn-lt"/>
          <a:ea typeface="+mn-ea"/>
          <a:cs typeface="+mn-cs"/>
        </a:defRPr>
      </a:lvl1pPr>
      <a:lvl2pPr marL="456506" algn="l" defTabSz="913010" rtl="0" eaLnBrk="1" latinLnBrk="0" hangingPunct="1">
        <a:defRPr sz="1800" kern="1200">
          <a:solidFill>
            <a:schemeClr val="tx1"/>
          </a:solidFill>
          <a:latin typeface="+mn-lt"/>
          <a:ea typeface="+mn-ea"/>
          <a:cs typeface="+mn-cs"/>
        </a:defRPr>
      </a:lvl2pPr>
      <a:lvl3pPr marL="913010" algn="l" defTabSz="913010" rtl="0" eaLnBrk="1" latinLnBrk="0" hangingPunct="1">
        <a:defRPr sz="1800" kern="1200">
          <a:solidFill>
            <a:schemeClr val="tx1"/>
          </a:solidFill>
          <a:latin typeface="+mn-lt"/>
          <a:ea typeface="+mn-ea"/>
          <a:cs typeface="+mn-cs"/>
        </a:defRPr>
      </a:lvl3pPr>
      <a:lvl4pPr marL="1369517" algn="l" defTabSz="913010" rtl="0" eaLnBrk="1" latinLnBrk="0" hangingPunct="1">
        <a:defRPr sz="1800" kern="1200">
          <a:solidFill>
            <a:schemeClr val="tx1"/>
          </a:solidFill>
          <a:latin typeface="+mn-lt"/>
          <a:ea typeface="+mn-ea"/>
          <a:cs typeface="+mn-cs"/>
        </a:defRPr>
      </a:lvl4pPr>
      <a:lvl5pPr marL="1826021" algn="l" defTabSz="913010" rtl="0" eaLnBrk="1" latinLnBrk="0" hangingPunct="1">
        <a:defRPr sz="1800" kern="1200">
          <a:solidFill>
            <a:schemeClr val="tx1"/>
          </a:solidFill>
          <a:latin typeface="+mn-lt"/>
          <a:ea typeface="+mn-ea"/>
          <a:cs typeface="+mn-cs"/>
        </a:defRPr>
      </a:lvl5pPr>
      <a:lvl6pPr marL="2282529" algn="l" defTabSz="913010" rtl="0" eaLnBrk="1" latinLnBrk="0" hangingPunct="1">
        <a:defRPr sz="1800" kern="1200">
          <a:solidFill>
            <a:schemeClr val="tx1"/>
          </a:solidFill>
          <a:latin typeface="+mn-lt"/>
          <a:ea typeface="+mn-ea"/>
          <a:cs typeface="+mn-cs"/>
        </a:defRPr>
      </a:lvl6pPr>
      <a:lvl7pPr marL="2739032" algn="l" defTabSz="913010" rtl="0" eaLnBrk="1" latinLnBrk="0" hangingPunct="1">
        <a:defRPr sz="1800" kern="1200">
          <a:solidFill>
            <a:schemeClr val="tx1"/>
          </a:solidFill>
          <a:latin typeface="+mn-lt"/>
          <a:ea typeface="+mn-ea"/>
          <a:cs typeface="+mn-cs"/>
        </a:defRPr>
      </a:lvl7pPr>
      <a:lvl8pPr marL="3195539" algn="l" defTabSz="913010" rtl="0" eaLnBrk="1" latinLnBrk="0" hangingPunct="1">
        <a:defRPr sz="1800" kern="1200">
          <a:solidFill>
            <a:schemeClr val="tx1"/>
          </a:solidFill>
          <a:latin typeface="+mn-lt"/>
          <a:ea typeface="+mn-ea"/>
          <a:cs typeface="+mn-cs"/>
        </a:defRPr>
      </a:lvl8pPr>
      <a:lvl9pPr marL="3652043" algn="l" defTabSz="91301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cstate="print">
            <a:lum/>
          </a:blip>
          <a:srcRect/>
          <a:stretch>
            <a:fillRect l="-5000" r="-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9258" y="992395"/>
            <a:ext cx="8520545" cy="911711"/>
          </a:xfrm>
          <a:prstGeom prst="rect">
            <a:avLst/>
          </a:prstGeom>
        </p:spPr>
        <p:txBody>
          <a:bodyPr vert="horz" lIns="91376" tIns="45688" rIns="91376" bIns="45688"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99258" y="2097741"/>
            <a:ext cx="8520545" cy="4227755"/>
          </a:xfrm>
          <a:prstGeom prst="rect">
            <a:avLst/>
          </a:prstGeom>
        </p:spPr>
        <p:txBody>
          <a:bodyPr vert="horz" lIns="91376" tIns="45688" rIns="91376" bIns="4568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7571" y="6406181"/>
            <a:ext cx="1870364" cy="306593"/>
          </a:xfrm>
          <a:prstGeom prst="rect">
            <a:avLst/>
          </a:prstGeom>
        </p:spPr>
        <p:txBody>
          <a:bodyPr vert="horz" lIns="91376" tIns="45688" rIns="91376" bIns="45688" rtlCol="0" anchor="ctr"/>
          <a:lstStyle>
            <a:lvl1pPr algn="l">
              <a:defRPr sz="1400">
                <a:solidFill>
                  <a:schemeClr val="tx1"/>
                </a:solidFill>
                <a:latin typeface="Arial" pitchFamily="34" charset="0"/>
                <a:cs typeface="Arial" pitchFamily="34" charset="0"/>
              </a:defRPr>
            </a:lvl1pPr>
          </a:lstStyle>
          <a:p>
            <a:pPr defTabSz="913758"/>
            <a:fld id="{D666BD8D-96D9-4ABA-B2C8-115BF2903F59}" type="datetime1">
              <a:rPr lang="en-US" smtClean="0">
                <a:solidFill>
                  <a:srgbClr val="044F91"/>
                </a:solidFill>
              </a:rPr>
              <a:pPr defTabSz="913758"/>
              <a:t>9/17/2019</a:t>
            </a:fld>
            <a:endParaRPr lang="en-US" dirty="0">
              <a:solidFill>
                <a:srgbClr val="044F91"/>
              </a:solidFill>
            </a:endParaRPr>
          </a:p>
        </p:txBody>
      </p:sp>
      <p:sp>
        <p:nvSpPr>
          <p:cNvPr id="5" name="Footer Placeholder 4"/>
          <p:cNvSpPr>
            <a:spLocks noGrp="1"/>
          </p:cNvSpPr>
          <p:nvPr>
            <p:ph type="ftr" sz="quarter" idx="3"/>
          </p:nvPr>
        </p:nvSpPr>
        <p:spPr>
          <a:xfrm>
            <a:off x="3124200" y="6406182"/>
            <a:ext cx="2895600" cy="314661"/>
          </a:xfrm>
          <a:prstGeom prst="rect">
            <a:avLst/>
          </a:prstGeom>
        </p:spPr>
        <p:txBody>
          <a:bodyPr vert="horz" lIns="91376" tIns="45688" rIns="91376" bIns="45688" rtlCol="0" anchor="ctr"/>
          <a:lstStyle>
            <a:lvl1pPr algn="ctr">
              <a:defRPr sz="1400">
                <a:solidFill>
                  <a:schemeClr val="tx1"/>
                </a:solidFill>
                <a:latin typeface="Arial" pitchFamily="34" charset="0"/>
                <a:cs typeface="Arial" pitchFamily="34" charset="0"/>
              </a:defRPr>
            </a:lvl1pPr>
          </a:lstStyle>
          <a:p>
            <a:pPr defTabSz="913758"/>
            <a:endParaRPr lang="en-US" dirty="0">
              <a:solidFill>
                <a:srgbClr val="044F91"/>
              </a:solidFill>
            </a:endParaRPr>
          </a:p>
        </p:txBody>
      </p:sp>
      <p:sp>
        <p:nvSpPr>
          <p:cNvPr id="6" name="Slide Number Placeholder 5"/>
          <p:cNvSpPr>
            <a:spLocks noGrp="1"/>
          </p:cNvSpPr>
          <p:nvPr>
            <p:ph type="sldNum" sz="quarter" idx="4"/>
          </p:nvPr>
        </p:nvSpPr>
        <p:spPr>
          <a:xfrm>
            <a:off x="6691745" y="6406182"/>
            <a:ext cx="2133600" cy="314661"/>
          </a:xfrm>
          <a:prstGeom prst="rect">
            <a:avLst/>
          </a:prstGeom>
        </p:spPr>
        <p:txBody>
          <a:bodyPr vert="horz" lIns="91376" tIns="45688" rIns="91376" bIns="45688" rtlCol="0" anchor="ctr"/>
          <a:lstStyle>
            <a:lvl1pPr algn="r">
              <a:defRPr sz="1400">
                <a:solidFill>
                  <a:schemeClr val="tx1"/>
                </a:solidFill>
                <a:latin typeface="Arial" pitchFamily="34" charset="0"/>
                <a:cs typeface="Arial" pitchFamily="34" charset="0"/>
              </a:defRPr>
            </a:lvl1pPr>
          </a:lstStyle>
          <a:p>
            <a:pPr defTabSz="913758"/>
            <a:r>
              <a:rPr lang="en-US">
                <a:solidFill>
                  <a:srgbClr val="044F91"/>
                </a:solidFill>
              </a:rPr>
              <a:t>Page </a:t>
            </a:r>
            <a:fld id="{01E16EBA-0216-4FA1-BFEC-225E79399361}" type="slidenum">
              <a:rPr lang="en-US" smtClean="0">
                <a:solidFill>
                  <a:srgbClr val="044F91"/>
                </a:solidFill>
              </a:rPr>
              <a:pPr defTabSz="913758"/>
              <a:t>‹#›</a:t>
            </a:fld>
            <a:endParaRPr lang="en-US" dirty="0">
              <a:solidFill>
                <a:srgbClr val="044F91"/>
              </a:solidFill>
            </a:endParaRPr>
          </a:p>
        </p:txBody>
      </p:sp>
      <p:sp>
        <p:nvSpPr>
          <p:cNvPr id="7" name="TextBox 6"/>
          <p:cNvSpPr txBox="1"/>
          <p:nvPr/>
        </p:nvSpPr>
        <p:spPr>
          <a:xfrm>
            <a:off x="0" y="379209"/>
            <a:ext cx="9144000" cy="369320"/>
          </a:xfrm>
          <a:prstGeom prst="rect">
            <a:avLst/>
          </a:prstGeom>
          <a:noFill/>
        </p:spPr>
        <p:txBody>
          <a:bodyPr wrap="square" lIns="91376" tIns="45688" rIns="91376" bIns="45688" rtlCol="0">
            <a:spAutoFit/>
          </a:bodyPr>
          <a:lstStyle/>
          <a:p>
            <a:pPr algn="ctr" defTabSz="913758"/>
            <a:r>
              <a:rPr lang="en-US" b="1" dirty="0">
                <a:solidFill>
                  <a:srgbClr val="044F91"/>
                </a:solidFill>
                <a:cs typeface="Arial" pitchFamily="34" charset="0"/>
              </a:rPr>
              <a:t>PRELIMINARY</a:t>
            </a:r>
          </a:p>
        </p:txBody>
      </p:sp>
      <p:cxnSp>
        <p:nvCxnSpPr>
          <p:cNvPr id="14" name="Straight Connector 13"/>
          <p:cNvCxnSpPr/>
          <p:nvPr/>
        </p:nvCxnSpPr>
        <p:spPr>
          <a:xfrm>
            <a:off x="315887" y="911711"/>
            <a:ext cx="852054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99258" y="6398111"/>
            <a:ext cx="852054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descr="GAO Logo"/>
          <p:cNvPicPr>
            <a:picLocks noChangeAspect="1"/>
          </p:cNvPicPr>
          <p:nvPr/>
        </p:nvPicPr>
        <p:blipFill>
          <a:blip r:embed="rId18" cstate="print"/>
          <a:stretch>
            <a:fillRect/>
          </a:stretch>
        </p:blipFill>
        <p:spPr>
          <a:xfrm>
            <a:off x="307576" y="467963"/>
            <a:ext cx="1208119" cy="403413"/>
          </a:xfrm>
          <a:prstGeom prst="rect">
            <a:avLst/>
          </a:prstGeom>
        </p:spPr>
      </p:pic>
    </p:spTree>
    <p:extLst>
      <p:ext uri="{BB962C8B-B14F-4D97-AF65-F5344CB8AC3E}">
        <p14:creationId xmlns:p14="http://schemas.microsoft.com/office/powerpoint/2010/main" val="4119340164"/>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 id="2147483843" r:id="rId14"/>
    <p:sldLayoutId id="2147483844" r:id="rId15"/>
  </p:sldLayoutIdLst>
  <p:hf hdr="0" ftr="0" dt="0"/>
  <p:txStyles>
    <p:titleStyle>
      <a:lvl1pPr algn="l" defTabSz="913758" rtl="0" eaLnBrk="1" latinLnBrk="0" hangingPunct="1">
        <a:spcBef>
          <a:spcPct val="0"/>
        </a:spcBef>
        <a:buNone/>
        <a:defRPr sz="3200" b="1" kern="1200">
          <a:solidFill>
            <a:schemeClr val="tx1"/>
          </a:solidFill>
          <a:latin typeface="Arial" pitchFamily="34" charset="0"/>
          <a:ea typeface="+mj-ea"/>
          <a:cs typeface="Arial" pitchFamily="34" charset="0"/>
        </a:defRPr>
      </a:lvl1pPr>
    </p:titleStyle>
    <p:bodyStyle>
      <a:lvl1pPr marL="342659" indent="-342659" algn="l" defTabSz="913758" rtl="0" eaLnBrk="1" fontAlgn="base" latinLnBrk="0" hangingPunct="1">
        <a:spcBef>
          <a:spcPts val="673"/>
        </a:spcBef>
        <a:spcAft>
          <a:spcPct val="0"/>
        </a:spcAft>
        <a:buFont typeface="Arial" pitchFamily="34" charset="0"/>
        <a:buChar char="•"/>
        <a:defRPr lang="en-US" sz="2200" kern="1200" dirty="0" smtClean="0">
          <a:solidFill>
            <a:schemeClr val="tx1"/>
          </a:solidFill>
          <a:latin typeface="Arial" pitchFamily="34" charset="0"/>
          <a:ea typeface="+mn-ea"/>
          <a:cs typeface="Arial" pitchFamily="34" charset="0"/>
        </a:defRPr>
      </a:lvl1pPr>
      <a:lvl2pPr marL="742428" indent="-285548" algn="l" defTabSz="913758" rtl="0" eaLnBrk="1" fontAlgn="base" latinLnBrk="0" hangingPunct="1">
        <a:lnSpc>
          <a:spcPct val="85000"/>
        </a:lnSpc>
        <a:spcBef>
          <a:spcPts val="673"/>
        </a:spcBef>
        <a:spcAft>
          <a:spcPct val="0"/>
        </a:spcAft>
        <a:buFont typeface="Arial" pitchFamily="34" charset="0"/>
        <a:buChar char="•"/>
        <a:defRPr lang="en-US" sz="2200" kern="1200" dirty="0" smtClean="0">
          <a:solidFill>
            <a:schemeClr val="tx1"/>
          </a:solidFill>
          <a:latin typeface="Arial" pitchFamily="34" charset="0"/>
          <a:ea typeface="+mn-ea"/>
          <a:cs typeface="Arial" pitchFamily="34" charset="0"/>
        </a:defRPr>
      </a:lvl2pPr>
      <a:lvl3pPr marL="1142199" indent="-228439" algn="l" defTabSz="913758" rtl="0" eaLnBrk="1" fontAlgn="base" latinLnBrk="0" hangingPunct="1">
        <a:lnSpc>
          <a:spcPct val="85000"/>
        </a:lnSpc>
        <a:spcBef>
          <a:spcPts val="673"/>
        </a:spcBef>
        <a:spcAft>
          <a:spcPct val="0"/>
        </a:spcAft>
        <a:buFont typeface="Arial" pitchFamily="34" charset="0"/>
        <a:buChar char="•"/>
        <a:defRPr lang="en-US" sz="2200" kern="1200" dirty="0" smtClean="0">
          <a:solidFill>
            <a:schemeClr val="tx1"/>
          </a:solidFill>
          <a:latin typeface="Arial" pitchFamily="34" charset="0"/>
          <a:ea typeface="+mn-ea"/>
          <a:cs typeface="Arial" pitchFamily="34" charset="0"/>
        </a:defRPr>
      </a:lvl3pPr>
      <a:lvl4pPr marL="1599077" indent="-228439" algn="l" defTabSz="913758" rtl="0" eaLnBrk="1" fontAlgn="base" latinLnBrk="0" hangingPunct="1">
        <a:lnSpc>
          <a:spcPct val="85000"/>
        </a:lnSpc>
        <a:spcBef>
          <a:spcPts val="404"/>
        </a:spcBef>
        <a:spcAft>
          <a:spcPct val="0"/>
        </a:spcAft>
        <a:buFont typeface="Arial" pitchFamily="34" charset="0"/>
        <a:buChar char="•"/>
        <a:defRPr lang="en-US" sz="2200" kern="1200" dirty="0" smtClean="0">
          <a:solidFill>
            <a:schemeClr val="tx1"/>
          </a:solidFill>
          <a:latin typeface="Arial" pitchFamily="34" charset="0"/>
          <a:ea typeface="+mn-ea"/>
          <a:cs typeface="Arial" pitchFamily="34" charset="0"/>
        </a:defRPr>
      </a:lvl4pPr>
      <a:lvl5pPr marL="2055957" indent="-228439" algn="l" defTabSz="913758" rtl="0" eaLnBrk="1" fontAlgn="base" latinLnBrk="0" hangingPunct="1">
        <a:spcBef>
          <a:spcPts val="404"/>
        </a:spcBef>
        <a:spcAft>
          <a:spcPct val="0"/>
        </a:spcAft>
        <a:buFont typeface="Arial" pitchFamily="34" charset="0"/>
        <a:buChar char="•"/>
        <a:defRPr lang="en-US" sz="1600" kern="1200" dirty="0" smtClean="0">
          <a:solidFill>
            <a:schemeClr val="tx1"/>
          </a:solidFill>
          <a:latin typeface="Arial" pitchFamily="34" charset="0"/>
          <a:ea typeface="+mn-ea"/>
          <a:cs typeface="Arial" pitchFamily="34" charset="0"/>
        </a:defRPr>
      </a:lvl5pPr>
      <a:lvl6pPr marL="2512836" indent="-228439" algn="l" defTabSz="9137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716" indent="-228439" algn="l" defTabSz="9137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595" indent="-228439" algn="l" defTabSz="9137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472" indent="-228439" algn="l" defTabSz="91375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758" rtl="0" eaLnBrk="1" latinLnBrk="0" hangingPunct="1">
        <a:defRPr sz="1800" kern="1200">
          <a:solidFill>
            <a:schemeClr val="tx1"/>
          </a:solidFill>
          <a:latin typeface="+mn-lt"/>
          <a:ea typeface="+mn-ea"/>
          <a:cs typeface="+mn-cs"/>
        </a:defRPr>
      </a:lvl1pPr>
      <a:lvl2pPr marL="456880" algn="l" defTabSz="913758" rtl="0" eaLnBrk="1" latinLnBrk="0" hangingPunct="1">
        <a:defRPr sz="1800" kern="1200">
          <a:solidFill>
            <a:schemeClr val="tx1"/>
          </a:solidFill>
          <a:latin typeface="+mn-lt"/>
          <a:ea typeface="+mn-ea"/>
          <a:cs typeface="+mn-cs"/>
        </a:defRPr>
      </a:lvl2pPr>
      <a:lvl3pPr marL="913758" algn="l" defTabSz="913758" rtl="0" eaLnBrk="1" latinLnBrk="0" hangingPunct="1">
        <a:defRPr sz="1800" kern="1200">
          <a:solidFill>
            <a:schemeClr val="tx1"/>
          </a:solidFill>
          <a:latin typeface="+mn-lt"/>
          <a:ea typeface="+mn-ea"/>
          <a:cs typeface="+mn-cs"/>
        </a:defRPr>
      </a:lvl3pPr>
      <a:lvl4pPr marL="1370639" algn="l" defTabSz="913758" rtl="0" eaLnBrk="1" latinLnBrk="0" hangingPunct="1">
        <a:defRPr sz="1800" kern="1200">
          <a:solidFill>
            <a:schemeClr val="tx1"/>
          </a:solidFill>
          <a:latin typeface="+mn-lt"/>
          <a:ea typeface="+mn-ea"/>
          <a:cs typeface="+mn-cs"/>
        </a:defRPr>
      </a:lvl4pPr>
      <a:lvl5pPr marL="1827517" algn="l" defTabSz="913758" rtl="0" eaLnBrk="1" latinLnBrk="0" hangingPunct="1">
        <a:defRPr sz="1800" kern="1200">
          <a:solidFill>
            <a:schemeClr val="tx1"/>
          </a:solidFill>
          <a:latin typeface="+mn-lt"/>
          <a:ea typeface="+mn-ea"/>
          <a:cs typeface="+mn-cs"/>
        </a:defRPr>
      </a:lvl5pPr>
      <a:lvl6pPr marL="2284398" algn="l" defTabSz="913758" rtl="0" eaLnBrk="1" latinLnBrk="0" hangingPunct="1">
        <a:defRPr sz="1800" kern="1200">
          <a:solidFill>
            <a:schemeClr val="tx1"/>
          </a:solidFill>
          <a:latin typeface="+mn-lt"/>
          <a:ea typeface="+mn-ea"/>
          <a:cs typeface="+mn-cs"/>
        </a:defRPr>
      </a:lvl6pPr>
      <a:lvl7pPr marL="2741275" algn="l" defTabSz="913758" rtl="0" eaLnBrk="1" latinLnBrk="0" hangingPunct="1">
        <a:defRPr sz="1800" kern="1200">
          <a:solidFill>
            <a:schemeClr val="tx1"/>
          </a:solidFill>
          <a:latin typeface="+mn-lt"/>
          <a:ea typeface="+mn-ea"/>
          <a:cs typeface="+mn-cs"/>
        </a:defRPr>
      </a:lvl7pPr>
      <a:lvl8pPr marL="3198156" algn="l" defTabSz="913758" rtl="0" eaLnBrk="1" latinLnBrk="0" hangingPunct="1">
        <a:defRPr sz="1800" kern="1200">
          <a:solidFill>
            <a:schemeClr val="tx1"/>
          </a:solidFill>
          <a:latin typeface="+mn-lt"/>
          <a:ea typeface="+mn-ea"/>
          <a:cs typeface="+mn-cs"/>
        </a:defRPr>
      </a:lvl8pPr>
      <a:lvl9pPr marL="3655033" algn="l" defTabSz="913758"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cstate="screen">
            <a:lum/>
          </a:blip>
          <a:srcRect/>
          <a:stretch>
            <a:fillRect l="-5000" r="-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9258" y="992394"/>
            <a:ext cx="8520545" cy="911711"/>
          </a:xfrm>
          <a:prstGeom prst="rect">
            <a:avLst/>
          </a:prstGeom>
        </p:spPr>
        <p:txBody>
          <a:bodyPr vert="horz" lIns="91418" tIns="45709" rIns="91418" bIns="45709" rtlCol="0" anchor="ctr">
            <a:normAutofit/>
          </a:bodyPr>
          <a:lstStyle/>
          <a:p>
            <a:r>
              <a:rPr lang="en-US" dirty="0"/>
              <a:t>Click to edit Master title style</a:t>
            </a:r>
          </a:p>
        </p:txBody>
      </p:sp>
      <p:sp>
        <p:nvSpPr>
          <p:cNvPr id="3" name="Text Placeholder 2"/>
          <p:cNvSpPr>
            <a:spLocks noGrp="1"/>
          </p:cNvSpPr>
          <p:nvPr>
            <p:ph type="body" idx="1"/>
          </p:nvPr>
        </p:nvSpPr>
        <p:spPr>
          <a:xfrm>
            <a:off x="299258" y="2097741"/>
            <a:ext cx="8520545" cy="4227755"/>
          </a:xfrm>
          <a:prstGeom prst="rect">
            <a:avLst/>
          </a:prstGeom>
        </p:spPr>
        <p:txBody>
          <a:bodyPr vert="horz" lIns="91418" tIns="45709" rIns="91418" bIns="45709"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marL="1769174" lvl="4" indent="-226489" algn="l" rtl="0" eaLnBrk="1" fontAlgn="base" hangingPunct="1">
              <a:lnSpc>
                <a:spcPct val="85000"/>
              </a:lnSpc>
              <a:spcBef>
                <a:spcPct val="15000"/>
              </a:spcBef>
              <a:spcAft>
                <a:spcPct val="0"/>
              </a:spcAft>
              <a:buChar char="•"/>
            </a:pPr>
            <a:r>
              <a:rPr lang="en-US" dirty="0"/>
              <a:t>Fifth level</a:t>
            </a:r>
          </a:p>
        </p:txBody>
      </p:sp>
      <p:sp>
        <p:nvSpPr>
          <p:cNvPr id="4" name="Date Placeholder 3"/>
          <p:cNvSpPr>
            <a:spLocks noGrp="1"/>
          </p:cNvSpPr>
          <p:nvPr>
            <p:ph type="dt" sz="half" idx="2"/>
          </p:nvPr>
        </p:nvSpPr>
        <p:spPr>
          <a:xfrm>
            <a:off x="307571" y="6406180"/>
            <a:ext cx="1870364" cy="306593"/>
          </a:xfrm>
          <a:prstGeom prst="rect">
            <a:avLst/>
          </a:prstGeom>
        </p:spPr>
        <p:txBody>
          <a:bodyPr vert="horz" lIns="91418" tIns="45709" rIns="91418" bIns="45709" rtlCol="0" anchor="ctr"/>
          <a:lstStyle>
            <a:lvl1pPr algn="l">
              <a:defRPr sz="1400">
                <a:solidFill>
                  <a:schemeClr val="tx1"/>
                </a:solidFill>
                <a:latin typeface="Arial" pitchFamily="34" charset="0"/>
                <a:cs typeface="Arial" pitchFamily="34" charset="0"/>
              </a:defRPr>
            </a:lvl1pPr>
          </a:lstStyle>
          <a:p>
            <a:pPr defTabSz="914186"/>
            <a:fld id="{BF2EBF65-BB55-498A-AB70-5F4176A22043}" type="datetime1">
              <a:rPr lang="en-US" smtClean="0">
                <a:solidFill>
                  <a:srgbClr val="044F91"/>
                </a:solidFill>
              </a:rPr>
              <a:pPr defTabSz="914186"/>
              <a:t>9/17/2019</a:t>
            </a:fld>
            <a:endParaRPr lang="en-US" dirty="0">
              <a:solidFill>
                <a:srgbClr val="044F91"/>
              </a:solidFill>
            </a:endParaRPr>
          </a:p>
        </p:txBody>
      </p:sp>
      <p:sp>
        <p:nvSpPr>
          <p:cNvPr id="5" name="Footer Placeholder 4"/>
          <p:cNvSpPr>
            <a:spLocks noGrp="1"/>
          </p:cNvSpPr>
          <p:nvPr>
            <p:ph type="ftr" sz="quarter" idx="3"/>
          </p:nvPr>
        </p:nvSpPr>
        <p:spPr>
          <a:xfrm>
            <a:off x="3124200" y="6406180"/>
            <a:ext cx="2895600" cy="314661"/>
          </a:xfrm>
          <a:prstGeom prst="rect">
            <a:avLst/>
          </a:prstGeom>
        </p:spPr>
        <p:txBody>
          <a:bodyPr vert="horz" lIns="91418" tIns="45709" rIns="91418" bIns="45709" rtlCol="0" anchor="ctr"/>
          <a:lstStyle>
            <a:lvl1pPr algn="ctr">
              <a:defRPr sz="1400">
                <a:solidFill>
                  <a:schemeClr val="tx1"/>
                </a:solidFill>
                <a:latin typeface="Arial" pitchFamily="34" charset="0"/>
                <a:cs typeface="Arial" pitchFamily="34" charset="0"/>
              </a:defRPr>
            </a:lvl1pPr>
          </a:lstStyle>
          <a:p>
            <a:pPr defTabSz="914186"/>
            <a:endParaRPr lang="en-US" dirty="0">
              <a:solidFill>
                <a:srgbClr val="044F91"/>
              </a:solidFill>
            </a:endParaRPr>
          </a:p>
        </p:txBody>
      </p:sp>
      <p:sp>
        <p:nvSpPr>
          <p:cNvPr id="6" name="Slide Number Placeholder 5"/>
          <p:cNvSpPr>
            <a:spLocks noGrp="1"/>
          </p:cNvSpPr>
          <p:nvPr>
            <p:ph type="sldNum" sz="quarter" idx="4"/>
          </p:nvPr>
        </p:nvSpPr>
        <p:spPr>
          <a:xfrm>
            <a:off x="6691745" y="6406180"/>
            <a:ext cx="2133600" cy="314661"/>
          </a:xfrm>
          <a:prstGeom prst="rect">
            <a:avLst/>
          </a:prstGeom>
        </p:spPr>
        <p:txBody>
          <a:bodyPr vert="horz" lIns="91418" tIns="45709" rIns="91418" bIns="45709" rtlCol="0" anchor="ctr"/>
          <a:lstStyle>
            <a:lvl1pPr algn="r">
              <a:defRPr sz="1400">
                <a:solidFill>
                  <a:schemeClr val="tx1"/>
                </a:solidFill>
                <a:latin typeface="Arial" pitchFamily="34" charset="0"/>
                <a:cs typeface="Arial" pitchFamily="34" charset="0"/>
              </a:defRPr>
            </a:lvl1pPr>
          </a:lstStyle>
          <a:p>
            <a:pPr defTabSz="914186"/>
            <a:r>
              <a:rPr lang="en-US">
                <a:solidFill>
                  <a:srgbClr val="044F91"/>
                </a:solidFill>
              </a:rPr>
              <a:t>Page </a:t>
            </a:r>
            <a:fld id="{01E16EBA-0216-4FA1-BFEC-225E79399361}" type="slidenum">
              <a:rPr lang="en-US" smtClean="0">
                <a:solidFill>
                  <a:srgbClr val="044F91"/>
                </a:solidFill>
              </a:rPr>
              <a:pPr defTabSz="914186"/>
              <a:t>‹#›</a:t>
            </a:fld>
            <a:endParaRPr lang="en-US" dirty="0">
              <a:solidFill>
                <a:srgbClr val="044F91"/>
              </a:solidFill>
            </a:endParaRPr>
          </a:p>
        </p:txBody>
      </p:sp>
      <p:cxnSp>
        <p:nvCxnSpPr>
          <p:cNvPr id="14" name="Straight Connector 13"/>
          <p:cNvCxnSpPr/>
          <p:nvPr/>
        </p:nvCxnSpPr>
        <p:spPr>
          <a:xfrm>
            <a:off x="315885" y="911711"/>
            <a:ext cx="852054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99258" y="6398111"/>
            <a:ext cx="852054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descr="GAO Logo"/>
          <p:cNvPicPr>
            <a:picLocks noChangeAspect="1"/>
          </p:cNvPicPr>
          <p:nvPr/>
        </p:nvPicPr>
        <p:blipFill>
          <a:blip r:embed="rId19" cstate="screen"/>
          <a:stretch>
            <a:fillRect/>
          </a:stretch>
        </p:blipFill>
        <p:spPr>
          <a:xfrm>
            <a:off x="307572" y="470648"/>
            <a:ext cx="1208119" cy="403413"/>
          </a:xfrm>
          <a:prstGeom prst="rect">
            <a:avLst/>
          </a:prstGeom>
        </p:spPr>
      </p:pic>
    </p:spTree>
    <p:extLst>
      <p:ext uri="{BB962C8B-B14F-4D97-AF65-F5344CB8AC3E}">
        <p14:creationId xmlns:p14="http://schemas.microsoft.com/office/powerpoint/2010/main" val="1124077482"/>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 id="2147483858" r:id="rId12"/>
    <p:sldLayoutId id="2147483859" r:id="rId13"/>
    <p:sldLayoutId id="2147483860" r:id="rId14"/>
    <p:sldLayoutId id="2147483861" r:id="rId15"/>
    <p:sldLayoutId id="2147484015" r:id="rId16"/>
  </p:sldLayoutIdLst>
  <p:hf hdr="0" ftr="0" dt="0"/>
  <p:txStyles>
    <p:titleStyle>
      <a:lvl1pPr algn="l" defTabSz="914186" rtl="0" eaLnBrk="1" latinLnBrk="0" hangingPunct="1">
        <a:spcBef>
          <a:spcPct val="0"/>
        </a:spcBef>
        <a:buNone/>
        <a:defRPr sz="3200" b="1" kern="1200">
          <a:solidFill>
            <a:schemeClr val="tx1"/>
          </a:solidFill>
          <a:latin typeface="Arial" pitchFamily="34" charset="0"/>
          <a:ea typeface="+mj-ea"/>
          <a:cs typeface="Arial" pitchFamily="34" charset="0"/>
        </a:defRPr>
      </a:lvl1pPr>
    </p:titleStyle>
    <p:bodyStyle>
      <a:lvl1pPr marL="342820" indent="-342820" algn="l" defTabSz="914186" rtl="0" eaLnBrk="1" fontAlgn="base" latinLnBrk="0" hangingPunct="1">
        <a:spcBef>
          <a:spcPts val="673"/>
        </a:spcBef>
        <a:spcAft>
          <a:spcPct val="0"/>
        </a:spcAft>
        <a:buFont typeface="Arial" pitchFamily="34" charset="0"/>
        <a:buChar char="•"/>
        <a:defRPr lang="en-US" sz="2200" kern="1200" dirty="0" smtClean="0">
          <a:solidFill>
            <a:schemeClr val="tx1"/>
          </a:solidFill>
          <a:latin typeface="Arial" pitchFamily="34" charset="0"/>
          <a:ea typeface="+mn-ea"/>
          <a:cs typeface="Arial" pitchFamily="34" charset="0"/>
        </a:defRPr>
      </a:lvl1pPr>
      <a:lvl2pPr marL="742776" indent="-285684" algn="l" defTabSz="914186" rtl="0" eaLnBrk="1" fontAlgn="base" latinLnBrk="0" hangingPunct="1">
        <a:lnSpc>
          <a:spcPct val="85000"/>
        </a:lnSpc>
        <a:spcBef>
          <a:spcPts val="673"/>
        </a:spcBef>
        <a:spcAft>
          <a:spcPct val="0"/>
        </a:spcAft>
        <a:buFont typeface="Arial" pitchFamily="34" charset="0"/>
        <a:buChar char="•"/>
        <a:defRPr lang="en-US" sz="2200" kern="1200" dirty="0" smtClean="0">
          <a:solidFill>
            <a:schemeClr val="tx1"/>
          </a:solidFill>
          <a:latin typeface="Arial" pitchFamily="34" charset="0"/>
          <a:ea typeface="+mn-ea"/>
          <a:cs typeface="Arial" pitchFamily="34" charset="0"/>
        </a:defRPr>
      </a:lvl2pPr>
      <a:lvl3pPr marL="1142733" indent="-228546" algn="l" defTabSz="914186" rtl="0" eaLnBrk="1" fontAlgn="base" latinLnBrk="0" hangingPunct="1">
        <a:lnSpc>
          <a:spcPct val="85000"/>
        </a:lnSpc>
        <a:spcBef>
          <a:spcPts val="673"/>
        </a:spcBef>
        <a:spcAft>
          <a:spcPct val="0"/>
        </a:spcAft>
        <a:buFont typeface="Arial" pitchFamily="34" charset="0"/>
        <a:buChar char="•"/>
        <a:defRPr lang="en-US" sz="2200" kern="1200" dirty="0" smtClean="0">
          <a:solidFill>
            <a:schemeClr val="tx1"/>
          </a:solidFill>
          <a:latin typeface="Arial" pitchFamily="34" charset="0"/>
          <a:ea typeface="+mn-ea"/>
          <a:cs typeface="Arial" pitchFamily="34" charset="0"/>
        </a:defRPr>
      </a:lvl3pPr>
      <a:lvl4pPr marL="1599825" indent="-228546" algn="l" defTabSz="914186" rtl="0" eaLnBrk="1" fontAlgn="base" latinLnBrk="0" hangingPunct="1">
        <a:lnSpc>
          <a:spcPct val="85000"/>
        </a:lnSpc>
        <a:spcBef>
          <a:spcPts val="404"/>
        </a:spcBef>
        <a:spcAft>
          <a:spcPct val="0"/>
        </a:spcAft>
        <a:buFont typeface="Arial" pitchFamily="34" charset="0"/>
        <a:buChar char="•"/>
        <a:defRPr lang="en-US" sz="2200" kern="1200" dirty="0" smtClean="0">
          <a:solidFill>
            <a:schemeClr val="tx1"/>
          </a:solidFill>
          <a:latin typeface="Arial" pitchFamily="34" charset="0"/>
          <a:ea typeface="+mn-ea"/>
          <a:cs typeface="Arial" pitchFamily="34" charset="0"/>
        </a:defRPr>
      </a:lvl4pPr>
      <a:lvl5pPr marL="2056919" indent="-228546" algn="l" defTabSz="914186" rtl="0" eaLnBrk="1" fontAlgn="base" latinLnBrk="0" hangingPunct="1">
        <a:spcBef>
          <a:spcPts val="404"/>
        </a:spcBef>
        <a:spcAft>
          <a:spcPct val="0"/>
        </a:spcAft>
        <a:buFont typeface="Arial" pitchFamily="34" charset="0"/>
        <a:buChar char="•"/>
        <a:defRPr lang="en-US" sz="1600" kern="1200" dirty="0" smtClean="0">
          <a:solidFill>
            <a:schemeClr val="tx1"/>
          </a:solidFill>
          <a:latin typeface="Arial" pitchFamily="34" charset="0"/>
          <a:ea typeface="+mn-ea"/>
          <a:cs typeface="Arial" pitchFamily="34" charset="0"/>
        </a:defRPr>
      </a:lvl5pPr>
      <a:lvl6pPr marL="2514012" indent="-228546" algn="l" defTabSz="91418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106" indent="-228546" algn="l" defTabSz="91418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98" indent="-228546" algn="l" defTabSz="91418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92" indent="-228546" algn="l" defTabSz="91418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86" rtl="0" eaLnBrk="1" latinLnBrk="0" hangingPunct="1">
        <a:defRPr sz="1800" kern="1200">
          <a:solidFill>
            <a:schemeClr val="tx1"/>
          </a:solidFill>
          <a:latin typeface="+mn-lt"/>
          <a:ea typeface="+mn-ea"/>
          <a:cs typeface="+mn-cs"/>
        </a:defRPr>
      </a:lvl1pPr>
      <a:lvl2pPr marL="457092" algn="l" defTabSz="914186" rtl="0" eaLnBrk="1" latinLnBrk="0" hangingPunct="1">
        <a:defRPr sz="1800" kern="1200">
          <a:solidFill>
            <a:schemeClr val="tx1"/>
          </a:solidFill>
          <a:latin typeface="+mn-lt"/>
          <a:ea typeface="+mn-ea"/>
          <a:cs typeface="+mn-cs"/>
        </a:defRPr>
      </a:lvl2pPr>
      <a:lvl3pPr marL="914186" algn="l" defTabSz="914186" rtl="0" eaLnBrk="1" latinLnBrk="0" hangingPunct="1">
        <a:defRPr sz="1800" kern="1200">
          <a:solidFill>
            <a:schemeClr val="tx1"/>
          </a:solidFill>
          <a:latin typeface="+mn-lt"/>
          <a:ea typeface="+mn-ea"/>
          <a:cs typeface="+mn-cs"/>
        </a:defRPr>
      </a:lvl3pPr>
      <a:lvl4pPr marL="1371279" algn="l" defTabSz="914186" rtl="0" eaLnBrk="1" latinLnBrk="0" hangingPunct="1">
        <a:defRPr sz="1800" kern="1200">
          <a:solidFill>
            <a:schemeClr val="tx1"/>
          </a:solidFill>
          <a:latin typeface="+mn-lt"/>
          <a:ea typeface="+mn-ea"/>
          <a:cs typeface="+mn-cs"/>
        </a:defRPr>
      </a:lvl4pPr>
      <a:lvl5pPr marL="1828373" algn="l" defTabSz="914186" rtl="0" eaLnBrk="1" latinLnBrk="0" hangingPunct="1">
        <a:defRPr sz="1800" kern="1200">
          <a:solidFill>
            <a:schemeClr val="tx1"/>
          </a:solidFill>
          <a:latin typeface="+mn-lt"/>
          <a:ea typeface="+mn-ea"/>
          <a:cs typeface="+mn-cs"/>
        </a:defRPr>
      </a:lvl5pPr>
      <a:lvl6pPr marL="2285466" algn="l" defTabSz="914186" rtl="0" eaLnBrk="1" latinLnBrk="0" hangingPunct="1">
        <a:defRPr sz="1800" kern="1200">
          <a:solidFill>
            <a:schemeClr val="tx1"/>
          </a:solidFill>
          <a:latin typeface="+mn-lt"/>
          <a:ea typeface="+mn-ea"/>
          <a:cs typeface="+mn-cs"/>
        </a:defRPr>
      </a:lvl6pPr>
      <a:lvl7pPr marL="2742558" algn="l" defTabSz="914186" rtl="0" eaLnBrk="1" latinLnBrk="0" hangingPunct="1">
        <a:defRPr sz="1800" kern="1200">
          <a:solidFill>
            <a:schemeClr val="tx1"/>
          </a:solidFill>
          <a:latin typeface="+mn-lt"/>
          <a:ea typeface="+mn-ea"/>
          <a:cs typeface="+mn-cs"/>
        </a:defRPr>
      </a:lvl7pPr>
      <a:lvl8pPr marL="3199652" algn="l" defTabSz="914186" rtl="0" eaLnBrk="1" latinLnBrk="0" hangingPunct="1">
        <a:defRPr sz="1800" kern="1200">
          <a:solidFill>
            <a:schemeClr val="tx1"/>
          </a:solidFill>
          <a:latin typeface="+mn-lt"/>
          <a:ea typeface="+mn-ea"/>
          <a:cs typeface="+mn-cs"/>
        </a:defRPr>
      </a:lvl8pPr>
      <a:lvl9pPr marL="3656744" algn="l" defTabSz="914186"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cstate="print">
            <a:lum/>
          </a:blip>
          <a:srcRect/>
          <a:stretch>
            <a:fillRect l="-5000" r="-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9258" y="992395"/>
            <a:ext cx="8520545" cy="911711"/>
          </a:xfrm>
          <a:prstGeom prst="rect">
            <a:avLst/>
          </a:prstGeom>
        </p:spPr>
        <p:txBody>
          <a:bodyPr vert="horz" lIns="91311" tIns="45657" rIns="91311" bIns="45657"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99258" y="2097741"/>
            <a:ext cx="8520545" cy="4227755"/>
          </a:xfrm>
          <a:prstGeom prst="rect">
            <a:avLst/>
          </a:prstGeom>
        </p:spPr>
        <p:txBody>
          <a:bodyPr vert="horz" lIns="91311" tIns="45657" rIns="91311" bIns="4565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7571" y="6406181"/>
            <a:ext cx="1870364" cy="306593"/>
          </a:xfrm>
          <a:prstGeom prst="rect">
            <a:avLst/>
          </a:prstGeom>
        </p:spPr>
        <p:txBody>
          <a:bodyPr vert="horz" lIns="91311" tIns="45657" rIns="91311" bIns="45657" rtlCol="0" anchor="ctr"/>
          <a:lstStyle>
            <a:lvl1pPr algn="l">
              <a:defRPr sz="1400">
                <a:solidFill>
                  <a:schemeClr val="tx1"/>
                </a:solidFill>
                <a:latin typeface="Arial" pitchFamily="34" charset="0"/>
                <a:cs typeface="Arial" pitchFamily="34" charset="0"/>
              </a:defRPr>
            </a:lvl1pPr>
          </a:lstStyle>
          <a:p>
            <a:pPr fontAlgn="base">
              <a:spcBef>
                <a:spcPct val="20000"/>
              </a:spcBef>
              <a:spcAft>
                <a:spcPct val="0"/>
              </a:spcAft>
              <a:buFontTx/>
              <a:buChar char="•"/>
            </a:pPr>
            <a:fld id="{BF2EBF65-BB55-498A-AB70-5F4176A22043}" type="datetime1">
              <a:rPr lang="en-US" smtClean="0">
                <a:solidFill>
                  <a:srgbClr val="044F91"/>
                </a:solidFill>
              </a:rPr>
              <a:pPr fontAlgn="base">
                <a:spcBef>
                  <a:spcPct val="20000"/>
                </a:spcBef>
                <a:spcAft>
                  <a:spcPct val="0"/>
                </a:spcAft>
                <a:buFontTx/>
                <a:buChar char="•"/>
              </a:pPr>
              <a:t>9/17/2019</a:t>
            </a:fld>
            <a:endParaRPr lang="en-US" dirty="0">
              <a:solidFill>
                <a:srgbClr val="044F91"/>
              </a:solidFill>
            </a:endParaRPr>
          </a:p>
        </p:txBody>
      </p:sp>
      <p:sp>
        <p:nvSpPr>
          <p:cNvPr id="5" name="Footer Placeholder 4"/>
          <p:cNvSpPr>
            <a:spLocks noGrp="1"/>
          </p:cNvSpPr>
          <p:nvPr>
            <p:ph type="ftr" sz="quarter" idx="3"/>
          </p:nvPr>
        </p:nvSpPr>
        <p:spPr>
          <a:xfrm>
            <a:off x="3124200" y="6406182"/>
            <a:ext cx="2895600" cy="314661"/>
          </a:xfrm>
          <a:prstGeom prst="rect">
            <a:avLst/>
          </a:prstGeom>
        </p:spPr>
        <p:txBody>
          <a:bodyPr vert="horz" lIns="91311" tIns="45657" rIns="91311" bIns="45657" rtlCol="0" anchor="ctr"/>
          <a:lstStyle>
            <a:lvl1pPr algn="ctr">
              <a:defRPr sz="1400">
                <a:solidFill>
                  <a:schemeClr val="tx1"/>
                </a:solidFill>
                <a:latin typeface="Arial" pitchFamily="34" charset="0"/>
                <a:cs typeface="Arial" pitchFamily="34" charset="0"/>
              </a:defRPr>
            </a:lvl1pPr>
          </a:lstStyle>
          <a:p>
            <a:pPr fontAlgn="base">
              <a:spcBef>
                <a:spcPct val="20000"/>
              </a:spcBef>
              <a:spcAft>
                <a:spcPct val="0"/>
              </a:spcAft>
              <a:buFontTx/>
              <a:buChar char="•"/>
            </a:pPr>
            <a:endParaRPr lang="en-US" dirty="0">
              <a:solidFill>
                <a:srgbClr val="044F91"/>
              </a:solidFill>
            </a:endParaRPr>
          </a:p>
        </p:txBody>
      </p:sp>
      <p:sp>
        <p:nvSpPr>
          <p:cNvPr id="6" name="Slide Number Placeholder 5"/>
          <p:cNvSpPr>
            <a:spLocks noGrp="1"/>
          </p:cNvSpPr>
          <p:nvPr>
            <p:ph type="sldNum" sz="quarter" idx="4"/>
          </p:nvPr>
        </p:nvSpPr>
        <p:spPr>
          <a:xfrm>
            <a:off x="6691745" y="6406182"/>
            <a:ext cx="2133600" cy="314661"/>
          </a:xfrm>
          <a:prstGeom prst="rect">
            <a:avLst/>
          </a:prstGeom>
        </p:spPr>
        <p:txBody>
          <a:bodyPr vert="horz" lIns="91311" tIns="45657" rIns="91311" bIns="45657" rtlCol="0" anchor="ctr"/>
          <a:lstStyle>
            <a:lvl1pPr algn="r">
              <a:defRPr sz="1400">
                <a:solidFill>
                  <a:schemeClr val="tx1"/>
                </a:solidFill>
                <a:latin typeface="Arial" pitchFamily="34" charset="0"/>
                <a:cs typeface="Arial" pitchFamily="34" charset="0"/>
              </a:defRPr>
            </a:lvl1pPr>
          </a:lstStyle>
          <a:p>
            <a:pPr fontAlgn="base">
              <a:spcBef>
                <a:spcPct val="20000"/>
              </a:spcBef>
              <a:spcAft>
                <a:spcPct val="0"/>
              </a:spcAft>
            </a:pPr>
            <a:r>
              <a:rPr lang="en-US" dirty="0">
                <a:solidFill>
                  <a:srgbClr val="044F91"/>
                </a:solidFill>
              </a:rPr>
              <a:t>Page </a:t>
            </a:r>
            <a:fld id="{01E16EBA-0216-4FA1-BFEC-225E79399361}" type="slidenum">
              <a:rPr lang="en-US" smtClean="0">
                <a:solidFill>
                  <a:srgbClr val="044F91"/>
                </a:solidFill>
              </a:rPr>
              <a:pPr fontAlgn="base">
                <a:spcBef>
                  <a:spcPct val="20000"/>
                </a:spcBef>
                <a:spcAft>
                  <a:spcPct val="0"/>
                </a:spcAft>
              </a:pPr>
              <a:t>‹#›</a:t>
            </a:fld>
            <a:endParaRPr lang="en-US" dirty="0">
              <a:solidFill>
                <a:srgbClr val="044F91"/>
              </a:solidFill>
            </a:endParaRPr>
          </a:p>
        </p:txBody>
      </p:sp>
      <p:cxnSp>
        <p:nvCxnSpPr>
          <p:cNvPr id="14" name="Straight Connector 13"/>
          <p:cNvCxnSpPr/>
          <p:nvPr/>
        </p:nvCxnSpPr>
        <p:spPr>
          <a:xfrm>
            <a:off x="315887" y="911711"/>
            <a:ext cx="852054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99258" y="6398111"/>
            <a:ext cx="852054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descr="GAO Logo"/>
          <p:cNvPicPr>
            <a:picLocks noChangeAspect="1"/>
          </p:cNvPicPr>
          <p:nvPr/>
        </p:nvPicPr>
        <p:blipFill>
          <a:blip r:embed="rId18" cstate="print"/>
          <a:stretch>
            <a:fillRect/>
          </a:stretch>
        </p:blipFill>
        <p:spPr>
          <a:xfrm>
            <a:off x="307582" y="470658"/>
            <a:ext cx="1208119" cy="403413"/>
          </a:xfrm>
          <a:prstGeom prst="rect">
            <a:avLst/>
          </a:prstGeom>
        </p:spPr>
      </p:pic>
    </p:spTree>
    <p:extLst>
      <p:ext uri="{BB962C8B-B14F-4D97-AF65-F5344CB8AC3E}">
        <p14:creationId xmlns:p14="http://schemas.microsoft.com/office/powerpoint/2010/main" val="805322068"/>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 id="2147483890" r:id="rId14"/>
    <p:sldLayoutId id="2147483891" r:id="rId15"/>
  </p:sldLayoutIdLst>
  <p:hf hdr="0" ftr="0" dt="0"/>
  <p:txStyles>
    <p:titleStyle>
      <a:lvl1pPr algn="l" defTabSz="913117" rtl="0" eaLnBrk="1" latinLnBrk="0" hangingPunct="1">
        <a:spcBef>
          <a:spcPct val="0"/>
        </a:spcBef>
        <a:buNone/>
        <a:defRPr sz="3200" b="1" kern="1200">
          <a:solidFill>
            <a:schemeClr val="tx1"/>
          </a:solidFill>
          <a:latin typeface="Arial" pitchFamily="34" charset="0"/>
          <a:ea typeface="+mj-ea"/>
          <a:cs typeface="Arial" pitchFamily="34" charset="0"/>
        </a:defRPr>
      </a:lvl1pPr>
    </p:titleStyle>
    <p:bodyStyle>
      <a:lvl1pPr marL="342419" indent="-342419" algn="l" defTabSz="913117" rtl="0" eaLnBrk="1" fontAlgn="base" latinLnBrk="0" hangingPunct="1">
        <a:spcBef>
          <a:spcPts val="673"/>
        </a:spcBef>
        <a:spcAft>
          <a:spcPct val="0"/>
        </a:spcAft>
        <a:buFont typeface="Arial" pitchFamily="34" charset="0"/>
        <a:buChar char="•"/>
        <a:defRPr lang="en-US" sz="2200" kern="1200" dirty="0" smtClean="0">
          <a:solidFill>
            <a:schemeClr val="tx1"/>
          </a:solidFill>
          <a:latin typeface="Arial" pitchFamily="34" charset="0"/>
          <a:ea typeface="+mn-ea"/>
          <a:cs typeface="Arial" pitchFamily="34" charset="0"/>
        </a:defRPr>
      </a:lvl1pPr>
      <a:lvl2pPr marL="741908" indent="-285348" algn="l" defTabSz="913117" rtl="0" eaLnBrk="1" fontAlgn="base" latinLnBrk="0" hangingPunct="1">
        <a:lnSpc>
          <a:spcPct val="85000"/>
        </a:lnSpc>
        <a:spcBef>
          <a:spcPts val="673"/>
        </a:spcBef>
        <a:spcAft>
          <a:spcPct val="0"/>
        </a:spcAft>
        <a:buFont typeface="Arial" pitchFamily="34" charset="0"/>
        <a:buChar char="•"/>
        <a:defRPr lang="en-US" sz="2200" kern="1200" dirty="0" smtClean="0">
          <a:solidFill>
            <a:schemeClr val="tx1"/>
          </a:solidFill>
          <a:latin typeface="Arial" pitchFamily="34" charset="0"/>
          <a:ea typeface="+mn-ea"/>
          <a:cs typeface="Arial" pitchFamily="34" charset="0"/>
        </a:defRPr>
      </a:lvl2pPr>
      <a:lvl3pPr marL="1141398" indent="-228282" algn="l" defTabSz="913117" rtl="0" eaLnBrk="1" fontAlgn="base" latinLnBrk="0" hangingPunct="1">
        <a:lnSpc>
          <a:spcPct val="85000"/>
        </a:lnSpc>
        <a:spcBef>
          <a:spcPts val="673"/>
        </a:spcBef>
        <a:spcAft>
          <a:spcPct val="0"/>
        </a:spcAft>
        <a:buFont typeface="Arial" pitchFamily="34" charset="0"/>
        <a:buChar char="•"/>
        <a:defRPr lang="en-US" sz="2200" kern="1200" dirty="0" smtClean="0">
          <a:solidFill>
            <a:schemeClr val="tx1"/>
          </a:solidFill>
          <a:latin typeface="Arial" pitchFamily="34" charset="0"/>
          <a:ea typeface="+mn-ea"/>
          <a:cs typeface="Arial" pitchFamily="34" charset="0"/>
        </a:defRPr>
      </a:lvl3pPr>
      <a:lvl4pPr marL="1597956" indent="-228282" algn="l" defTabSz="913117" rtl="0" eaLnBrk="1" fontAlgn="base" latinLnBrk="0" hangingPunct="1">
        <a:lnSpc>
          <a:spcPct val="85000"/>
        </a:lnSpc>
        <a:spcBef>
          <a:spcPts val="404"/>
        </a:spcBef>
        <a:spcAft>
          <a:spcPct val="0"/>
        </a:spcAft>
        <a:buFont typeface="Arial" pitchFamily="34" charset="0"/>
        <a:buChar char="•"/>
        <a:defRPr lang="en-US" sz="2200" kern="1200" dirty="0" smtClean="0">
          <a:solidFill>
            <a:schemeClr val="tx1"/>
          </a:solidFill>
          <a:latin typeface="Arial" pitchFamily="34" charset="0"/>
          <a:ea typeface="+mn-ea"/>
          <a:cs typeface="Arial" pitchFamily="34" charset="0"/>
        </a:defRPr>
      </a:lvl4pPr>
      <a:lvl5pPr marL="2054514" indent="-228282" algn="l" defTabSz="913117" rtl="0" eaLnBrk="1" fontAlgn="base" latinLnBrk="0" hangingPunct="1">
        <a:spcBef>
          <a:spcPts val="404"/>
        </a:spcBef>
        <a:spcAft>
          <a:spcPct val="0"/>
        </a:spcAft>
        <a:buFont typeface="Arial" pitchFamily="34" charset="0"/>
        <a:buChar char="•"/>
        <a:defRPr lang="en-US" sz="1600" kern="1200" dirty="0" smtClean="0">
          <a:solidFill>
            <a:schemeClr val="tx1"/>
          </a:solidFill>
          <a:latin typeface="Arial" pitchFamily="34" charset="0"/>
          <a:ea typeface="+mn-ea"/>
          <a:cs typeface="Arial" pitchFamily="34" charset="0"/>
        </a:defRPr>
      </a:lvl5pPr>
      <a:lvl6pPr marL="2511074" indent="-228282" algn="l" defTabSz="91311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634" indent="-228282" algn="l" defTabSz="91311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4191" indent="-228282" algn="l" defTabSz="91311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748" indent="-228282" algn="l" defTabSz="91311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117" rtl="0" eaLnBrk="1" latinLnBrk="0" hangingPunct="1">
        <a:defRPr sz="1800" kern="1200">
          <a:solidFill>
            <a:schemeClr val="tx1"/>
          </a:solidFill>
          <a:latin typeface="+mn-lt"/>
          <a:ea typeface="+mn-ea"/>
          <a:cs typeface="+mn-cs"/>
        </a:defRPr>
      </a:lvl1pPr>
      <a:lvl2pPr marL="456560" algn="l" defTabSz="913117" rtl="0" eaLnBrk="1" latinLnBrk="0" hangingPunct="1">
        <a:defRPr sz="1800" kern="1200">
          <a:solidFill>
            <a:schemeClr val="tx1"/>
          </a:solidFill>
          <a:latin typeface="+mn-lt"/>
          <a:ea typeface="+mn-ea"/>
          <a:cs typeface="+mn-cs"/>
        </a:defRPr>
      </a:lvl2pPr>
      <a:lvl3pPr marL="913117" algn="l" defTabSz="913117" rtl="0" eaLnBrk="1" latinLnBrk="0" hangingPunct="1">
        <a:defRPr sz="1800" kern="1200">
          <a:solidFill>
            <a:schemeClr val="tx1"/>
          </a:solidFill>
          <a:latin typeface="+mn-lt"/>
          <a:ea typeface="+mn-ea"/>
          <a:cs typeface="+mn-cs"/>
        </a:defRPr>
      </a:lvl3pPr>
      <a:lvl4pPr marL="1369677" algn="l" defTabSz="913117" rtl="0" eaLnBrk="1" latinLnBrk="0" hangingPunct="1">
        <a:defRPr sz="1800" kern="1200">
          <a:solidFill>
            <a:schemeClr val="tx1"/>
          </a:solidFill>
          <a:latin typeface="+mn-lt"/>
          <a:ea typeface="+mn-ea"/>
          <a:cs typeface="+mn-cs"/>
        </a:defRPr>
      </a:lvl4pPr>
      <a:lvl5pPr marL="1826235" algn="l" defTabSz="913117" rtl="0" eaLnBrk="1" latinLnBrk="0" hangingPunct="1">
        <a:defRPr sz="1800" kern="1200">
          <a:solidFill>
            <a:schemeClr val="tx1"/>
          </a:solidFill>
          <a:latin typeface="+mn-lt"/>
          <a:ea typeface="+mn-ea"/>
          <a:cs typeface="+mn-cs"/>
        </a:defRPr>
      </a:lvl5pPr>
      <a:lvl6pPr marL="2282796" algn="l" defTabSz="913117" rtl="0" eaLnBrk="1" latinLnBrk="0" hangingPunct="1">
        <a:defRPr sz="1800" kern="1200">
          <a:solidFill>
            <a:schemeClr val="tx1"/>
          </a:solidFill>
          <a:latin typeface="+mn-lt"/>
          <a:ea typeface="+mn-ea"/>
          <a:cs typeface="+mn-cs"/>
        </a:defRPr>
      </a:lvl6pPr>
      <a:lvl7pPr marL="2739352" algn="l" defTabSz="913117" rtl="0" eaLnBrk="1" latinLnBrk="0" hangingPunct="1">
        <a:defRPr sz="1800" kern="1200">
          <a:solidFill>
            <a:schemeClr val="tx1"/>
          </a:solidFill>
          <a:latin typeface="+mn-lt"/>
          <a:ea typeface="+mn-ea"/>
          <a:cs typeface="+mn-cs"/>
        </a:defRPr>
      </a:lvl7pPr>
      <a:lvl8pPr marL="3195913" algn="l" defTabSz="913117" rtl="0" eaLnBrk="1" latinLnBrk="0" hangingPunct="1">
        <a:defRPr sz="1800" kern="1200">
          <a:solidFill>
            <a:schemeClr val="tx1"/>
          </a:solidFill>
          <a:latin typeface="+mn-lt"/>
          <a:ea typeface="+mn-ea"/>
          <a:cs typeface="+mn-cs"/>
        </a:defRPr>
      </a:lvl8pPr>
      <a:lvl9pPr marL="3652470" algn="l" defTabSz="913117"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cstate="print">
            <a:lum/>
          </a:blip>
          <a:srcRect/>
          <a:stretch>
            <a:fillRect l="-5000" r="-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9258" y="992393"/>
            <a:ext cx="8520545" cy="911711"/>
          </a:xfrm>
          <a:prstGeom prst="rect">
            <a:avLst/>
          </a:prstGeom>
        </p:spPr>
        <p:txBody>
          <a:bodyPr vert="horz" lIns="91429" tIns="45714" rIns="91429" bIns="45714"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99258" y="2097741"/>
            <a:ext cx="8520545" cy="4227755"/>
          </a:xfrm>
          <a:prstGeom prst="rect">
            <a:avLst/>
          </a:prstGeom>
        </p:spPr>
        <p:txBody>
          <a:bodyPr vert="horz" lIns="91429" tIns="45714" rIns="91429"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7571" y="6406179"/>
            <a:ext cx="1870364" cy="306593"/>
          </a:xfrm>
          <a:prstGeom prst="rect">
            <a:avLst/>
          </a:prstGeom>
        </p:spPr>
        <p:txBody>
          <a:bodyPr vert="horz" lIns="91429" tIns="45714" rIns="91429" bIns="45714" rtlCol="0" anchor="ctr"/>
          <a:lstStyle>
            <a:lvl1pPr algn="l">
              <a:defRPr sz="1400">
                <a:solidFill>
                  <a:schemeClr val="tx1"/>
                </a:solidFill>
                <a:latin typeface="Arial" pitchFamily="34" charset="0"/>
                <a:cs typeface="Arial" pitchFamily="34" charset="0"/>
              </a:defRPr>
            </a:lvl1pPr>
          </a:lstStyle>
          <a:p>
            <a:pPr fontAlgn="base">
              <a:spcBef>
                <a:spcPct val="20000"/>
              </a:spcBef>
              <a:spcAft>
                <a:spcPct val="0"/>
              </a:spcAft>
              <a:buFontTx/>
              <a:buChar char="•"/>
            </a:pPr>
            <a:fld id="{BF2EBF65-BB55-498A-AB70-5F4176A22043}" type="datetime1">
              <a:rPr lang="en-US" smtClean="0">
                <a:solidFill>
                  <a:srgbClr val="044F91"/>
                </a:solidFill>
              </a:rPr>
              <a:pPr fontAlgn="base">
                <a:spcBef>
                  <a:spcPct val="20000"/>
                </a:spcBef>
                <a:spcAft>
                  <a:spcPct val="0"/>
                </a:spcAft>
                <a:buFontTx/>
                <a:buChar char="•"/>
              </a:pPr>
              <a:t>9/17/2019</a:t>
            </a:fld>
            <a:endParaRPr lang="en-US" dirty="0">
              <a:solidFill>
                <a:srgbClr val="044F91"/>
              </a:solidFill>
            </a:endParaRPr>
          </a:p>
        </p:txBody>
      </p:sp>
      <p:sp>
        <p:nvSpPr>
          <p:cNvPr id="5" name="Footer Placeholder 4"/>
          <p:cNvSpPr>
            <a:spLocks noGrp="1"/>
          </p:cNvSpPr>
          <p:nvPr>
            <p:ph type="ftr" sz="quarter" idx="3"/>
          </p:nvPr>
        </p:nvSpPr>
        <p:spPr>
          <a:xfrm>
            <a:off x="3124200" y="6406179"/>
            <a:ext cx="2895600" cy="314661"/>
          </a:xfrm>
          <a:prstGeom prst="rect">
            <a:avLst/>
          </a:prstGeom>
        </p:spPr>
        <p:txBody>
          <a:bodyPr vert="horz" lIns="91429" tIns="45714" rIns="91429" bIns="45714" rtlCol="0" anchor="ctr"/>
          <a:lstStyle>
            <a:lvl1pPr algn="ctr">
              <a:defRPr sz="1400">
                <a:solidFill>
                  <a:schemeClr val="tx1"/>
                </a:solidFill>
                <a:latin typeface="Arial" pitchFamily="34" charset="0"/>
                <a:cs typeface="Arial" pitchFamily="34" charset="0"/>
              </a:defRPr>
            </a:lvl1pPr>
          </a:lstStyle>
          <a:p>
            <a:pPr fontAlgn="base">
              <a:spcBef>
                <a:spcPct val="20000"/>
              </a:spcBef>
              <a:spcAft>
                <a:spcPct val="0"/>
              </a:spcAft>
              <a:buFontTx/>
              <a:buChar char="•"/>
            </a:pPr>
            <a:endParaRPr lang="en-US" dirty="0">
              <a:solidFill>
                <a:srgbClr val="044F91"/>
              </a:solidFill>
            </a:endParaRPr>
          </a:p>
        </p:txBody>
      </p:sp>
      <p:sp>
        <p:nvSpPr>
          <p:cNvPr id="6" name="Slide Number Placeholder 5"/>
          <p:cNvSpPr>
            <a:spLocks noGrp="1"/>
          </p:cNvSpPr>
          <p:nvPr>
            <p:ph type="sldNum" sz="quarter" idx="4"/>
          </p:nvPr>
        </p:nvSpPr>
        <p:spPr>
          <a:xfrm>
            <a:off x="6691745" y="6406179"/>
            <a:ext cx="2133600" cy="314661"/>
          </a:xfrm>
          <a:prstGeom prst="rect">
            <a:avLst/>
          </a:prstGeom>
        </p:spPr>
        <p:txBody>
          <a:bodyPr vert="horz" lIns="91429" tIns="45714" rIns="91429" bIns="45714" rtlCol="0" anchor="ctr"/>
          <a:lstStyle>
            <a:lvl1pPr algn="r">
              <a:defRPr sz="1400">
                <a:solidFill>
                  <a:schemeClr val="tx1"/>
                </a:solidFill>
                <a:latin typeface="Arial" pitchFamily="34" charset="0"/>
                <a:cs typeface="Arial" pitchFamily="34" charset="0"/>
              </a:defRPr>
            </a:lvl1pPr>
          </a:lstStyle>
          <a:p>
            <a:pPr fontAlgn="base">
              <a:spcBef>
                <a:spcPct val="20000"/>
              </a:spcBef>
              <a:spcAft>
                <a:spcPct val="0"/>
              </a:spcAft>
            </a:pPr>
            <a:r>
              <a:rPr lang="en-US">
                <a:solidFill>
                  <a:srgbClr val="044F91"/>
                </a:solidFill>
              </a:rPr>
              <a:t>Page </a:t>
            </a:r>
            <a:fld id="{01E16EBA-0216-4FA1-BFEC-225E79399361}" type="slidenum">
              <a:rPr lang="en-US" smtClean="0">
                <a:solidFill>
                  <a:srgbClr val="044F91"/>
                </a:solidFill>
              </a:rPr>
              <a:pPr fontAlgn="base">
                <a:spcBef>
                  <a:spcPct val="20000"/>
                </a:spcBef>
                <a:spcAft>
                  <a:spcPct val="0"/>
                </a:spcAft>
              </a:pPr>
              <a:t>‹#›</a:t>
            </a:fld>
            <a:endParaRPr lang="en-US" dirty="0">
              <a:solidFill>
                <a:srgbClr val="044F91"/>
              </a:solidFill>
            </a:endParaRPr>
          </a:p>
        </p:txBody>
      </p:sp>
      <p:sp>
        <p:nvSpPr>
          <p:cNvPr id="7" name="TextBox 6"/>
          <p:cNvSpPr txBox="1"/>
          <p:nvPr/>
        </p:nvSpPr>
        <p:spPr>
          <a:xfrm>
            <a:off x="0" y="379207"/>
            <a:ext cx="9144000" cy="369320"/>
          </a:xfrm>
          <a:prstGeom prst="rect">
            <a:avLst/>
          </a:prstGeom>
          <a:noFill/>
        </p:spPr>
        <p:txBody>
          <a:bodyPr wrap="square" lIns="91429" tIns="45714" rIns="91429" bIns="45714" rtlCol="0">
            <a:spAutoFit/>
          </a:bodyPr>
          <a:lstStyle/>
          <a:p>
            <a:pPr algn="ctr"/>
            <a:r>
              <a:rPr lang="en-US" b="1" dirty="0">
                <a:latin typeface="Arial" pitchFamily="34" charset="0"/>
                <a:cs typeface="Arial" pitchFamily="34" charset="0"/>
              </a:rPr>
              <a:t>PRELIMINARY</a:t>
            </a:r>
          </a:p>
        </p:txBody>
      </p:sp>
      <p:cxnSp>
        <p:nvCxnSpPr>
          <p:cNvPr id="14" name="Straight Connector 13"/>
          <p:cNvCxnSpPr/>
          <p:nvPr/>
        </p:nvCxnSpPr>
        <p:spPr>
          <a:xfrm>
            <a:off x="315884" y="911711"/>
            <a:ext cx="852054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99258" y="6398111"/>
            <a:ext cx="852054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descr="GAO Logo"/>
          <p:cNvPicPr>
            <a:picLocks noChangeAspect="1"/>
          </p:cNvPicPr>
          <p:nvPr/>
        </p:nvPicPr>
        <p:blipFill>
          <a:blip r:embed="rId20" cstate="print"/>
          <a:stretch>
            <a:fillRect/>
          </a:stretch>
        </p:blipFill>
        <p:spPr>
          <a:xfrm>
            <a:off x="307571" y="467958"/>
            <a:ext cx="1208119" cy="403413"/>
          </a:xfrm>
          <a:prstGeom prst="rect">
            <a:avLst/>
          </a:prstGeom>
        </p:spPr>
      </p:pic>
    </p:spTree>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 id="2147483904" r:id="rId12"/>
    <p:sldLayoutId id="2147483905" r:id="rId13"/>
    <p:sldLayoutId id="2147483906" r:id="rId14"/>
    <p:sldLayoutId id="2147483907" r:id="rId15"/>
    <p:sldLayoutId id="2147483908" r:id="rId16"/>
    <p:sldLayoutId id="2147484014" r:id="rId17"/>
  </p:sldLayoutIdLst>
  <p:hf hdr="0" ftr="0" dt="0"/>
  <p:txStyles>
    <p:titleStyle>
      <a:lvl1pPr algn="l" defTabSz="914293" rtl="0" eaLnBrk="1" latinLnBrk="0" hangingPunct="1">
        <a:spcBef>
          <a:spcPct val="0"/>
        </a:spcBef>
        <a:buNone/>
        <a:defRPr sz="3200" b="1" kern="1200">
          <a:solidFill>
            <a:schemeClr val="tx1"/>
          </a:solidFill>
          <a:latin typeface="Arial" pitchFamily="34" charset="0"/>
          <a:ea typeface="+mj-ea"/>
          <a:cs typeface="Arial" pitchFamily="34" charset="0"/>
        </a:defRPr>
      </a:lvl1pPr>
    </p:titleStyle>
    <p:bodyStyle>
      <a:lvl1pPr marL="342860" indent="-342860" algn="l" defTabSz="914293" rtl="0" eaLnBrk="1" fontAlgn="base" latinLnBrk="0" hangingPunct="1">
        <a:spcBef>
          <a:spcPts val="673"/>
        </a:spcBef>
        <a:spcAft>
          <a:spcPct val="0"/>
        </a:spcAft>
        <a:buFont typeface="Arial" pitchFamily="34" charset="0"/>
        <a:buChar char="•"/>
        <a:defRPr lang="en-US" sz="2200" kern="1200" dirty="0" smtClean="0">
          <a:solidFill>
            <a:schemeClr val="tx1"/>
          </a:solidFill>
          <a:latin typeface="Arial" pitchFamily="34" charset="0"/>
          <a:ea typeface="+mn-ea"/>
          <a:cs typeface="Arial" pitchFamily="34" charset="0"/>
        </a:defRPr>
      </a:lvl1pPr>
      <a:lvl2pPr marL="742863" indent="-285717" algn="l" defTabSz="914293" rtl="0" eaLnBrk="1" fontAlgn="base" latinLnBrk="0" hangingPunct="1">
        <a:lnSpc>
          <a:spcPct val="85000"/>
        </a:lnSpc>
        <a:spcBef>
          <a:spcPts val="673"/>
        </a:spcBef>
        <a:spcAft>
          <a:spcPct val="0"/>
        </a:spcAft>
        <a:buFont typeface="Arial" pitchFamily="34" charset="0"/>
        <a:buChar char="•"/>
        <a:defRPr lang="en-US" sz="2200" kern="1200" dirty="0" smtClean="0">
          <a:solidFill>
            <a:schemeClr val="tx1"/>
          </a:solidFill>
          <a:latin typeface="Arial" pitchFamily="34" charset="0"/>
          <a:ea typeface="+mn-ea"/>
          <a:cs typeface="Arial" pitchFamily="34" charset="0"/>
        </a:defRPr>
      </a:lvl2pPr>
      <a:lvl3pPr marL="1142867" indent="-228573" algn="l" defTabSz="914293" rtl="0" eaLnBrk="1" fontAlgn="base" latinLnBrk="0" hangingPunct="1">
        <a:lnSpc>
          <a:spcPct val="85000"/>
        </a:lnSpc>
        <a:spcBef>
          <a:spcPts val="673"/>
        </a:spcBef>
        <a:spcAft>
          <a:spcPct val="0"/>
        </a:spcAft>
        <a:buFont typeface="Arial" pitchFamily="34" charset="0"/>
        <a:buChar char="•"/>
        <a:defRPr lang="en-US" sz="2200" kern="1200" dirty="0" smtClean="0">
          <a:solidFill>
            <a:schemeClr val="tx1"/>
          </a:solidFill>
          <a:latin typeface="Arial" pitchFamily="34" charset="0"/>
          <a:ea typeface="+mn-ea"/>
          <a:cs typeface="Arial" pitchFamily="34" charset="0"/>
        </a:defRPr>
      </a:lvl3pPr>
      <a:lvl4pPr marL="1600013" indent="-228573" algn="l" defTabSz="914293" rtl="0" eaLnBrk="1" fontAlgn="base" latinLnBrk="0" hangingPunct="1">
        <a:lnSpc>
          <a:spcPct val="85000"/>
        </a:lnSpc>
        <a:spcBef>
          <a:spcPts val="404"/>
        </a:spcBef>
        <a:spcAft>
          <a:spcPct val="0"/>
        </a:spcAft>
        <a:buFont typeface="Arial" pitchFamily="34" charset="0"/>
        <a:buChar char="•"/>
        <a:defRPr lang="en-US" sz="2200" kern="1200" dirty="0" smtClean="0">
          <a:solidFill>
            <a:schemeClr val="tx1"/>
          </a:solidFill>
          <a:latin typeface="Arial" pitchFamily="34" charset="0"/>
          <a:ea typeface="+mn-ea"/>
          <a:cs typeface="Arial" pitchFamily="34" charset="0"/>
        </a:defRPr>
      </a:lvl4pPr>
      <a:lvl5pPr marL="2057159" indent="-228573" algn="l" defTabSz="914293" rtl="0" eaLnBrk="1" fontAlgn="base" latinLnBrk="0" hangingPunct="1">
        <a:spcBef>
          <a:spcPts val="404"/>
        </a:spcBef>
        <a:spcAft>
          <a:spcPct val="0"/>
        </a:spcAft>
        <a:buFont typeface="Arial" pitchFamily="34" charset="0"/>
        <a:buChar char="•"/>
        <a:defRPr lang="en-US" sz="1600" kern="1200" dirty="0" smtClean="0">
          <a:solidFill>
            <a:schemeClr val="tx1"/>
          </a:solidFill>
          <a:latin typeface="Arial" pitchFamily="34" charset="0"/>
          <a:ea typeface="+mn-ea"/>
          <a:cs typeface="Arial" pitchFamily="34" charset="0"/>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cstate="print">
            <a:lum/>
          </a:blip>
          <a:srcRect/>
          <a:stretch>
            <a:fillRect l="-5000" r="-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9258" y="992394"/>
            <a:ext cx="8520545" cy="911711"/>
          </a:xfrm>
          <a:prstGeom prst="rect">
            <a:avLst/>
          </a:prstGeom>
        </p:spPr>
        <p:txBody>
          <a:bodyPr vert="horz" lIns="91418" tIns="45709" rIns="91418" bIns="45709"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99258" y="2097741"/>
            <a:ext cx="8520545" cy="4227755"/>
          </a:xfrm>
          <a:prstGeom prst="rect">
            <a:avLst/>
          </a:prstGeom>
        </p:spPr>
        <p:txBody>
          <a:bodyPr vert="horz" lIns="91418" tIns="45709" rIns="91418" bIns="4570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7571" y="6406180"/>
            <a:ext cx="1870364" cy="306593"/>
          </a:xfrm>
          <a:prstGeom prst="rect">
            <a:avLst/>
          </a:prstGeom>
        </p:spPr>
        <p:txBody>
          <a:bodyPr vert="horz" lIns="91418" tIns="45709" rIns="91418" bIns="45709" rtlCol="0" anchor="ctr"/>
          <a:lstStyle>
            <a:lvl1pPr algn="l">
              <a:defRPr sz="1400">
                <a:solidFill>
                  <a:schemeClr val="tx1"/>
                </a:solidFill>
                <a:latin typeface="Arial" pitchFamily="34" charset="0"/>
                <a:cs typeface="Arial" pitchFamily="34" charset="0"/>
              </a:defRPr>
            </a:lvl1pPr>
          </a:lstStyle>
          <a:p>
            <a:fld id="{BF2EBF65-BB55-498A-AB70-5F4176A22043}" type="datetime1">
              <a:rPr lang="en-US" smtClean="0"/>
              <a:pPr/>
              <a:t>9/17/2019</a:t>
            </a:fld>
            <a:endParaRPr lang="en-US" dirty="0"/>
          </a:p>
        </p:txBody>
      </p:sp>
      <p:sp>
        <p:nvSpPr>
          <p:cNvPr id="5" name="Footer Placeholder 4"/>
          <p:cNvSpPr>
            <a:spLocks noGrp="1"/>
          </p:cNvSpPr>
          <p:nvPr>
            <p:ph type="ftr" sz="quarter" idx="3"/>
          </p:nvPr>
        </p:nvSpPr>
        <p:spPr>
          <a:xfrm>
            <a:off x="3124200" y="6406180"/>
            <a:ext cx="2895600" cy="314661"/>
          </a:xfrm>
          <a:prstGeom prst="rect">
            <a:avLst/>
          </a:prstGeom>
        </p:spPr>
        <p:txBody>
          <a:bodyPr vert="horz" lIns="91418" tIns="45709" rIns="91418" bIns="45709" rtlCol="0" anchor="ctr"/>
          <a:lstStyle>
            <a:lvl1pPr algn="ctr">
              <a:defRPr sz="1400">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6691745" y="6406180"/>
            <a:ext cx="2133600" cy="314661"/>
          </a:xfrm>
          <a:prstGeom prst="rect">
            <a:avLst/>
          </a:prstGeom>
        </p:spPr>
        <p:txBody>
          <a:bodyPr vert="horz" lIns="91418" tIns="45709" rIns="91418" bIns="45709" rtlCol="0" anchor="ctr"/>
          <a:lstStyle>
            <a:lvl1pPr algn="r">
              <a:defRPr sz="1400">
                <a:solidFill>
                  <a:schemeClr val="tx1"/>
                </a:solidFill>
                <a:latin typeface="Arial" pitchFamily="34" charset="0"/>
                <a:cs typeface="Arial" pitchFamily="34" charset="0"/>
              </a:defRPr>
            </a:lvl1pPr>
          </a:lstStyle>
          <a:p>
            <a:r>
              <a:rPr lang="en-US" dirty="0"/>
              <a:t>Page </a:t>
            </a:r>
            <a:fld id="{01E16EBA-0216-4FA1-BFEC-225E79399361}" type="slidenum">
              <a:rPr lang="en-US" smtClean="0"/>
              <a:pPr/>
              <a:t>‹#›</a:t>
            </a:fld>
            <a:endParaRPr lang="en-US" dirty="0"/>
          </a:p>
        </p:txBody>
      </p:sp>
      <p:cxnSp>
        <p:nvCxnSpPr>
          <p:cNvPr id="14" name="Straight Connector 13"/>
          <p:cNvCxnSpPr/>
          <p:nvPr/>
        </p:nvCxnSpPr>
        <p:spPr>
          <a:xfrm>
            <a:off x="315885" y="911711"/>
            <a:ext cx="852054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99258" y="6398111"/>
            <a:ext cx="852054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descr="GAO Logo"/>
          <p:cNvPicPr>
            <a:picLocks noChangeAspect="1"/>
          </p:cNvPicPr>
          <p:nvPr/>
        </p:nvPicPr>
        <p:blipFill>
          <a:blip r:embed="rId17" cstate="print"/>
          <a:stretch>
            <a:fillRect/>
          </a:stretch>
        </p:blipFill>
        <p:spPr>
          <a:xfrm>
            <a:off x="307572" y="470648"/>
            <a:ext cx="1208119" cy="403413"/>
          </a:xfrm>
          <a:prstGeom prst="rect">
            <a:avLst/>
          </a:prstGeom>
        </p:spPr>
      </p:pic>
    </p:spTree>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 id="2147483921" r:id="rId12"/>
    <p:sldLayoutId id="2147483922" r:id="rId13"/>
    <p:sldLayoutId id="2147483923" r:id="rId14"/>
  </p:sldLayoutIdLst>
  <p:hf hdr="0" ftr="0" dt="0"/>
  <p:txStyles>
    <p:titleStyle>
      <a:lvl1pPr algn="l" defTabSz="914186" rtl="0" eaLnBrk="1" latinLnBrk="0" hangingPunct="1">
        <a:spcBef>
          <a:spcPct val="0"/>
        </a:spcBef>
        <a:buNone/>
        <a:defRPr sz="3200" b="1" kern="1200">
          <a:solidFill>
            <a:schemeClr val="tx1"/>
          </a:solidFill>
          <a:latin typeface="Arial" pitchFamily="34" charset="0"/>
          <a:ea typeface="+mj-ea"/>
          <a:cs typeface="Arial" pitchFamily="34" charset="0"/>
        </a:defRPr>
      </a:lvl1pPr>
    </p:titleStyle>
    <p:bodyStyle>
      <a:lvl1pPr marL="342820" indent="-342820" algn="l" defTabSz="914186" rtl="0" eaLnBrk="1" fontAlgn="base" latinLnBrk="0" hangingPunct="1">
        <a:spcBef>
          <a:spcPts val="673"/>
        </a:spcBef>
        <a:spcAft>
          <a:spcPct val="0"/>
        </a:spcAft>
        <a:buFont typeface="Arial" pitchFamily="34" charset="0"/>
        <a:buChar char="•"/>
        <a:defRPr lang="en-US" sz="2200" kern="1200" dirty="0" smtClean="0">
          <a:solidFill>
            <a:schemeClr val="tx1"/>
          </a:solidFill>
          <a:latin typeface="Arial" pitchFamily="34" charset="0"/>
          <a:ea typeface="+mn-ea"/>
          <a:cs typeface="Arial" pitchFamily="34" charset="0"/>
        </a:defRPr>
      </a:lvl1pPr>
      <a:lvl2pPr marL="742776" indent="-285684" algn="l" defTabSz="914186" rtl="0" eaLnBrk="1" fontAlgn="base" latinLnBrk="0" hangingPunct="1">
        <a:lnSpc>
          <a:spcPct val="85000"/>
        </a:lnSpc>
        <a:spcBef>
          <a:spcPts val="673"/>
        </a:spcBef>
        <a:spcAft>
          <a:spcPct val="0"/>
        </a:spcAft>
        <a:buFont typeface="Arial" pitchFamily="34" charset="0"/>
        <a:buChar char="•"/>
        <a:defRPr lang="en-US" sz="2200" kern="1200" dirty="0" smtClean="0">
          <a:solidFill>
            <a:schemeClr val="tx1"/>
          </a:solidFill>
          <a:latin typeface="Arial" pitchFamily="34" charset="0"/>
          <a:ea typeface="+mn-ea"/>
          <a:cs typeface="Arial" pitchFamily="34" charset="0"/>
        </a:defRPr>
      </a:lvl2pPr>
      <a:lvl3pPr marL="1142733" indent="-228546" algn="l" defTabSz="914186" rtl="0" eaLnBrk="1" fontAlgn="base" latinLnBrk="0" hangingPunct="1">
        <a:lnSpc>
          <a:spcPct val="85000"/>
        </a:lnSpc>
        <a:spcBef>
          <a:spcPts val="673"/>
        </a:spcBef>
        <a:spcAft>
          <a:spcPct val="0"/>
        </a:spcAft>
        <a:buFont typeface="Arial" pitchFamily="34" charset="0"/>
        <a:buChar char="•"/>
        <a:defRPr lang="en-US" sz="2200" kern="1200" dirty="0" smtClean="0">
          <a:solidFill>
            <a:schemeClr val="tx1"/>
          </a:solidFill>
          <a:latin typeface="Arial" pitchFamily="34" charset="0"/>
          <a:ea typeface="+mn-ea"/>
          <a:cs typeface="Arial" pitchFamily="34" charset="0"/>
        </a:defRPr>
      </a:lvl3pPr>
      <a:lvl4pPr marL="1599825" indent="-228546" algn="l" defTabSz="914186" rtl="0" eaLnBrk="1" fontAlgn="base" latinLnBrk="0" hangingPunct="1">
        <a:lnSpc>
          <a:spcPct val="85000"/>
        </a:lnSpc>
        <a:spcBef>
          <a:spcPts val="404"/>
        </a:spcBef>
        <a:spcAft>
          <a:spcPct val="0"/>
        </a:spcAft>
        <a:buFont typeface="Arial" pitchFamily="34" charset="0"/>
        <a:buChar char="•"/>
        <a:defRPr lang="en-US" sz="2200" kern="1200" dirty="0" smtClean="0">
          <a:solidFill>
            <a:schemeClr val="tx1"/>
          </a:solidFill>
          <a:latin typeface="Arial" pitchFamily="34" charset="0"/>
          <a:ea typeface="+mn-ea"/>
          <a:cs typeface="Arial" pitchFamily="34" charset="0"/>
        </a:defRPr>
      </a:lvl4pPr>
      <a:lvl5pPr marL="2056919" indent="-228546" algn="l" defTabSz="914186" rtl="0" eaLnBrk="1" fontAlgn="base" latinLnBrk="0" hangingPunct="1">
        <a:spcBef>
          <a:spcPts val="404"/>
        </a:spcBef>
        <a:spcAft>
          <a:spcPct val="0"/>
        </a:spcAft>
        <a:buFont typeface="Arial" pitchFamily="34" charset="0"/>
        <a:buChar char="•"/>
        <a:defRPr lang="en-US" sz="1600" kern="1200" dirty="0" smtClean="0">
          <a:solidFill>
            <a:schemeClr val="tx1"/>
          </a:solidFill>
          <a:latin typeface="Arial" pitchFamily="34" charset="0"/>
          <a:ea typeface="+mn-ea"/>
          <a:cs typeface="Arial" pitchFamily="34" charset="0"/>
        </a:defRPr>
      </a:lvl5pPr>
      <a:lvl6pPr marL="2514012" indent="-228546" algn="l" defTabSz="91418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106" indent="-228546" algn="l" defTabSz="91418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98" indent="-228546" algn="l" defTabSz="91418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92" indent="-228546" algn="l" defTabSz="91418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86" rtl="0" eaLnBrk="1" latinLnBrk="0" hangingPunct="1">
        <a:defRPr sz="1800" kern="1200">
          <a:solidFill>
            <a:schemeClr val="tx1"/>
          </a:solidFill>
          <a:latin typeface="+mn-lt"/>
          <a:ea typeface="+mn-ea"/>
          <a:cs typeface="+mn-cs"/>
        </a:defRPr>
      </a:lvl1pPr>
      <a:lvl2pPr marL="457092" algn="l" defTabSz="914186" rtl="0" eaLnBrk="1" latinLnBrk="0" hangingPunct="1">
        <a:defRPr sz="1800" kern="1200">
          <a:solidFill>
            <a:schemeClr val="tx1"/>
          </a:solidFill>
          <a:latin typeface="+mn-lt"/>
          <a:ea typeface="+mn-ea"/>
          <a:cs typeface="+mn-cs"/>
        </a:defRPr>
      </a:lvl2pPr>
      <a:lvl3pPr marL="914186" algn="l" defTabSz="914186" rtl="0" eaLnBrk="1" latinLnBrk="0" hangingPunct="1">
        <a:defRPr sz="1800" kern="1200">
          <a:solidFill>
            <a:schemeClr val="tx1"/>
          </a:solidFill>
          <a:latin typeface="+mn-lt"/>
          <a:ea typeface="+mn-ea"/>
          <a:cs typeface="+mn-cs"/>
        </a:defRPr>
      </a:lvl3pPr>
      <a:lvl4pPr marL="1371279" algn="l" defTabSz="914186" rtl="0" eaLnBrk="1" latinLnBrk="0" hangingPunct="1">
        <a:defRPr sz="1800" kern="1200">
          <a:solidFill>
            <a:schemeClr val="tx1"/>
          </a:solidFill>
          <a:latin typeface="+mn-lt"/>
          <a:ea typeface="+mn-ea"/>
          <a:cs typeface="+mn-cs"/>
        </a:defRPr>
      </a:lvl4pPr>
      <a:lvl5pPr marL="1828373" algn="l" defTabSz="914186" rtl="0" eaLnBrk="1" latinLnBrk="0" hangingPunct="1">
        <a:defRPr sz="1800" kern="1200">
          <a:solidFill>
            <a:schemeClr val="tx1"/>
          </a:solidFill>
          <a:latin typeface="+mn-lt"/>
          <a:ea typeface="+mn-ea"/>
          <a:cs typeface="+mn-cs"/>
        </a:defRPr>
      </a:lvl5pPr>
      <a:lvl6pPr marL="2285466" algn="l" defTabSz="914186" rtl="0" eaLnBrk="1" latinLnBrk="0" hangingPunct="1">
        <a:defRPr sz="1800" kern="1200">
          <a:solidFill>
            <a:schemeClr val="tx1"/>
          </a:solidFill>
          <a:latin typeface="+mn-lt"/>
          <a:ea typeface="+mn-ea"/>
          <a:cs typeface="+mn-cs"/>
        </a:defRPr>
      </a:lvl6pPr>
      <a:lvl7pPr marL="2742558" algn="l" defTabSz="914186" rtl="0" eaLnBrk="1" latinLnBrk="0" hangingPunct="1">
        <a:defRPr sz="1800" kern="1200">
          <a:solidFill>
            <a:schemeClr val="tx1"/>
          </a:solidFill>
          <a:latin typeface="+mn-lt"/>
          <a:ea typeface="+mn-ea"/>
          <a:cs typeface="+mn-cs"/>
        </a:defRPr>
      </a:lvl7pPr>
      <a:lvl8pPr marL="3199652" algn="l" defTabSz="914186" rtl="0" eaLnBrk="1" latinLnBrk="0" hangingPunct="1">
        <a:defRPr sz="1800" kern="1200">
          <a:solidFill>
            <a:schemeClr val="tx1"/>
          </a:solidFill>
          <a:latin typeface="+mn-lt"/>
          <a:ea typeface="+mn-ea"/>
          <a:cs typeface="+mn-cs"/>
        </a:defRPr>
      </a:lvl8pPr>
      <a:lvl9pPr marL="3656744" algn="l" defTabSz="914186"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cstate="print">
            <a:grayscl/>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9258" y="992395"/>
            <a:ext cx="8520545" cy="911711"/>
          </a:xfrm>
          <a:prstGeom prst="rect">
            <a:avLst/>
          </a:prstGeom>
        </p:spPr>
        <p:txBody>
          <a:bodyPr vert="horz" lIns="91407" tIns="45704" rIns="91407" bIns="45704"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99258" y="2097741"/>
            <a:ext cx="8520545" cy="4227755"/>
          </a:xfrm>
          <a:prstGeom prst="rect">
            <a:avLst/>
          </a:prstGeom>
        </p:spPr>
        <p:txBody>
          <a:bodyPr vert="horz" lIns="91407" tIns="45704" rIns="91407" bIns="4570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7571" y="6406181"/>
            <a:ext cx="1870364" cy="306593"/>
          </a:xfrm>
          <a:prstGeom prst="rect">
            <a:avLst/>
          </a:prstGeom>
        </p:spPr>
        <p:txBody>
          <a:bodyPr vert="horz" lIns="91407" tIns="45704" rIns="91407" bIns="45704" rtlCol="0" anchor="ctr"/>
          <a:lstStyle>
            <a:lvl1pPr algn="l">
              <a:defRPr sz="1400">
                <a:solidFill>
                  <a:srgbClr val="000000"/>
                </a:solidFill>
                <a:latin typeface="Arial" pitchFamily="34" charset="0"/>
                <a:cs typeface="Arial" pitchFamily="34" charset="0"/>
              </a:defRPr>
            </a:lvl1pPr>
          </a:lstStyle>
          <a:p>
            <a:fld id="{1FB68A62-2B2C-4307-B5A2-9C7E40409BE4}" type="datetime1">
              <a:rPr lang="en-US" smtClean="0"/>
              <a:pPr/>
              <a:t>9/17/2019</a:t>
            </a:fld>
            <a:endParaRPr lang="en-US" dirty="0"/>
          </a:p>
        </p:txBody>
      </p:sp>
      <p:sp>
        <p:nvSpPr>
          <p:cNvPr id="5" name="Footer Placeholder 4"/>
          <p:cNvSpPr>
            <a:spLocks noGrp="1"/>
          </p:cNvSpPr>
          <p:nvPr>
            <p:ph type="ftr" sz="quarter" idx="3"/>
          </p:nvPr>
        </p:nvSpPr>
        <p:spPr>
          <a:xfrm>
            <a:off x="3124200" y="6406181"/>
            <a:ext cx="2895600" cy="314661"/>
          </a:xfrm>
          <a:prstGeom prst="rect">
            <a:avLst/>
          </a:prstGeom>
        </p:spPr>
        <p:txBody>
          <a:bodyPr vert="horz" lIns="91407" tIns="45704" rIns="91407" bIns="45704" rtlCol="0" anchor="ctr"/>
          <a:lstStyle>
            <a:lvl1pPr algn="ctr">
              <a:defRPr sz="1400">
                <a:solidFill>
                  <a:srgbClr val="000000"/>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6691745" y="6406181"/>
            <a:ext cx="2133600" cy="314661"/>
          </a:xfrm>
          <a:prstGeom prst="rect">
            <a:avLst/>
          </a:prstGeom>
        </p:spPr>
        <p:txBody>
          <a:bodyPr vert="horz" lIns="91407" tIns="45704" rIns="91407" bIns="45704" rtlCol="0" anchor="ctr"/>
          <a:lstStyle>
            <a:lvl1pPr algn="r">
              <a:defRPr sz="1400">
                <a:solidFill>
                  <a:srgbClr val="000000"/>
                </a:solidFill>
                <a:latin typeface="Arial" pitchFamily="34" charset="0"/>
                <a:cs typeface="Arial" pitchFamily="34" charset="0"/>
              </a:defRPr>
            </a:lvl1pPr>
          </a:lstStyle>
          <a:p>
            <a:r>
              <a:rPr lang="en-US"/>
              <a:t>Page </a:t>
            </a:r>
            <a:fld id="{01E16EBA-0216-4FA1-BFEC-225E79399361}" type="slidenum">
              <a:rPr lang="en-US" smtClean="0"/>
              <a:pPr/>
              <a:t>‹#›</a:t>
            </a:fld>
            <a:endParaRPr lang="en-US" dirty="0"/>
          </a:p>
        </p:txBody>
      </p:sp>
      <p:sp>
        <p:nvSpPr>
          <p:cNvPr id="7" name="TextBox 6"/>
          <p:cNvSpPr txBox="1"/>
          <p:nvPr/>
        </p:nvSpPr>
        <p:spPr>
          <a:xfrm>
            <a:off x="0" y="379209"/>
            <a:ext cx="9144000" cy="369320"/>
          </a:xfrm>
          <a:prstGeom prst="rect">
            <a:avLst/>
          </a:prstGeom>
          <a:noFill/>
        </p:spPr>
        <p:txBody>
          <a:bodyPr wrap="square" lIns="91407" tIns="45704" rIns="91407" bIns="45704" rtlCol="0">
            <a:spAutoFit/>
          </a:bodyPr>
          <a:lstStyle/>
          <a:p>
            <a:pPr algn="ctr"/>
            <a:r>
              <a:rPr lang="en-US" b="1" dirty="0">
                <a:solidFill>
                  <a:srgbClr val="000000"/>
                </a:solidFill>
                <a:latin typeface="Arial" pitchFamily="34" charset="0"/>
                <a:cs typeface="Arial" pitchFamily="34" charset="0"/>
              </a:rPr>
              <a:t>PRELIMINARY</a:t>
            </a:r>
          </a:p>
        </p:txBody>
      </p:sp>
      <p:cxnSp>
        <p:nvCxnSpPr>
          <p:cNvPr id="14" name="Straight Connector 13"/>
          <p:cNvCxnSpPr/>
          <p:nvPr/>
        </p:nvCxnSpPr>
        <p:spPr>
          <a:xfrm>
            <a:off x="315886" y="911711"/>
            <a:ext cx="8520545"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99258" y="6398111"/>
            <a:ext cx="8520545"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pic>
        <p:nvPicPr>
          <p:cNvPr id="11" name="Picture 10" descr="GAO Logo"/>
          <p:cNvPicPr>
            <a:picLocks noChangeAspect="1"/>
          </p:cNvPicPr>
          <p:nvPr/>
        </p:nvPicPr>
        <p:blipFill>
          <a:blip r:embed="rId17" cstate="print"/>
          <a:stretch>
            <a:fillRect/>
          </a:stretch>
        </p:blipFill>
        <p:spPr>
          <a:xfrm>
            <a:off x="307573" y="470649"/>
            <a:ext cx="1208119" cy="403413"/>
          </a:xfrm>
          <a:prstGeom prst="rect">
            <a:avLst/>
          </a:prstGeom>
        </p:spPr>
      </p:pic>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 id="2147483936" r:id="rId12"/>
    <p:sldLayoutId id="2147483937" r:id="rId13"/>
    <p:sldLayoutId id="2147483938" r:id="rId14"/>
  </p:sldLayoutIdLst>
  <p:hf hdr="0" ftr="0" dt="0"/>
  <p:txStyles>
    <p:titleStyle>
      <a:lvl1pPr algn="l" defTabSz="914079" rtl="0" eaLnBrk="1" latinLnBrk="0" hangingPunct="1">
        <a:spcBef>
          <a:spcPct val="0"/>
        </a:spcBef>
        <a:buNone/>
        <a:defRPr sz="3200" b="1" kern="1200">
          <a:solidFill>
            <a:srgbClr val="000000"/>
          </a:solidFill>
          <a:latin typeface="Arial" pitchFamily="34" charset="0"/>
          <a:ea typeface="+mj-ea"/>
          <a:cs typeface="Arial" pitchFamily="34" charset="0"/>
        </a:defRPr>
      </a:lvl1pPr>
    </p:titleStyle>
    <p:bodyStyle>
      <a:lvl1pPr marL="342780" indent="-342780" algn="l" defTabSz="914079" rtl="0" eaLnBrk="1" fontAlgn="base" latinLnBrk="0" hangingPunct="1">
        <a:spcBef>
          <a:spcPts val="673"/>
        </a:spcBef>
        <a:spcAft>
          <a:spcPct val="0"/>
        </a:spcAft>
        <a:buFont typeface="Arial" pitchFamily="34" charset="0"/>
        <a:buChar char="•"/>
        <a:defRPr lang="en-US" sz="2200" kern="1200" dirty="0" smtClean="0">
          <a:solidFill>
            <a:srgbClr val="000000"/>
          </a:solidFill>
          <a:latin typeface="Arial" pitchFamily="34" charset="0"/>
          <a:ea typeface="+mn-ea"/>
          <a:cs typeface="Arial" pitchFamily="34" charset="0"/>
        </a:defRPr>
      </a:lvl1pPr>
      <a:lvl2pPr marL="742689" indent="-285650" algn="l" defTabSz="914079" rtl="0" eaLnBrk="1" fontAlgn="base" latinLnBrk="0" hangingPunct="1">
        <a:lnSpc>
          <a:spcPct val="85000"/>
        </a:lnSpc>
        <a:spcBef>
          <a:spcPts val="673"/>
        </a:spcBef>
        <a:spcAft>
          <a:spcPct val="0"/>
        </a:spcAft>
        <a:buFont typeface="Arial" pitchFamily="34" charset="0"/>
        <a:buChar char="•"/>
        <a:defRPr lang="en-US" sz="2200" kern="1200" dirty="0" smtClean="0">
          <a:solidFill>
            <a:srgbClr val="000000"/>
          </a:solidFill>
          <a:latin typeface="Arial" pitchFamily="34" charset="0"/>
          <a:ea typeface="+mn-ea"/>
          <a:cs typeface="Arial" pitchFamily="34" charset="0"/>
        </a:defRPr>
      </a:lvl2pPr>
      <a:lvl3pPr marL="1142599" indent="-228519" algn="l" defTabSz="914079" rtl="0" eaLnBrk="1" fontAlgn="base" latinLnBrk="0" hangingPunct="1">
        <a:lnSpc>
          <a:spcPct val="85000"/>
        </a:lnSpc>
        <a:spcBef>
          <a:spcPts val="673"/>
        </a:spcBef>
        <a:spcAft>
          <a:spcPct val="0"/>
        </a:spcAft>
        <a:buFont typeface="Arial" pitchFamily="34" charset="0"/>
        <a:buChar char="•"/>
        <a:defRPr lang="en-US" sz="2200" kern="1200" dirty="0" smtClean="0">
          <a:solidFill>
            <a:srgbClr val="000000"/>
          </a:solidFill>
          <a:latin typeface="Arial" pitchFamily="34" charset="0"/>
          <a:ea typeface="+mn-ea"/>
          <a:cs typeface="Arial" pitchFamily="34" charset="0"/>
        </a:defRPr>
      </a:lvl3pPr>
      <a:lvl4pPr marL="1599638" indent="-228519" algn="l" defTabSz="914079" rtl="0" eaLnBrk="1" fontAlgn="base" latinLnBrk="0" hangingPunct="1">
        <a:lnSpc>
          <a:spcPct val="85000"/>
        </a:lnSpc>
        <a:spcBef>
          <a:spcPts val="404"/>
        </a:spcBef>
        <a:spcAft>
          <a:spcPct val="0"/>
        </a:spcAft>
        <a:buFont typeface="Arial" pitchFamily="34" charset="0"/>
        <a:buChar char="•"/>
        <a:defRPr lang="en-US" sz="2200" kern="1200" dirty="0" smtClean="0">
          <a:solidFill>
            <a:srgbClr val="000000"/>
          </a:solidFill>
          <a:latin typeface="Arial" pitchFamily="34" charset="0"/>
          <a:ea typeface="+mn-ea"/>
          <a:cs typeface="Arial" pitchFamily="34" charset="0"/>
        </a:defRPr>
      </a:lvl4pPr>
      <a:lvl5pPr marL="2056678" indent="-228519" algn="l" defTabSz="914079" rtl="0" eaLnBrk="1" fontAlgn="base" latinLnBrk="0" hangingPunct="1">
        <a:spcBef>
          <a:spcPts val="404"/>
        </a:spcBef>
        <a:spcAft>
          <a:spcPct val="0"/>
        </a:spcAft>
        <a:buFont typeface="Arial" pitchFamily="34" charset="0"/>
        <a:buChar char="•"/>
        <a:defRPr lang="en-US" sz="1600" kern="1200" dirty="0" smtClean="0">
          <a:solidFill>
            <a:srgbClr val="000000"/>
          </a:solidFill>
          <a:latin typeface="Arial" pitchFamily="34" charset="0"/>
          <a:ea typeface="+mn-ea"/>
          <a:cs typeface="Arial" pitchFamily="34"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79" rtl="0" eaLnBrk="1" latinLnBrk="0" hangingPunct="1">
        <a:defRPr sz="1800" kern="1200">
          <a:solidFill>
            <a:schemeClr val="tx1"/>
          </a:solidFill>
          <a:latin typeface="+mn-lt"/>
          <a:ea typeface="+mn-ea"/>
          <a:cs typeface="+mn-cs"/>
        </a:defRPr>
      </a:lvl1pPr>
      <a:lvl2pPr marL="457039" algn="l" defTabSz="914079" rtl="0" eaLnBrk="1" latinLnBrk="0" hangingPunct="1">
        <a:defRPr sz="1800" kern="1200">
          <a:solidFill>
            <a:schemeClr val="tx1"/>
          </a:solidFill>
          <a:latin typeface="+mn-lt"/>
          <a:ea typeface="+mn-ea"/>
          <a:cs typeface="+mn-cs"/>
        </a:defRPr>
      </a:lvl2pPr>
      <a:lvl3pPr marL="914079" algn="l" defTabSz="914079" rtl="0" eaLnBrk="1" latinLnBrk="0" hangingPunct="1">
        <a:defRPr sz="1800" kern="1200">
          <a:solidFill>
            <a:schemeClr val="tx1"/>
          </a:solidFill>
          <a:latin typeface="+mn-lt"/>
          <a:ea typeface="+mn-ea"/>
          <a:cs typeface="+mn-cs"/>
        </a:defRPr>
      </a:lvl3pPr>
      <a:lvl4pPr marL="1371119" algn="l" defTabSz="914079" rtl="0" eaLnBrk="1" latinLnBrk="0" hangingPunct="1">
        <a:defRPr sz="1800" kern="1200">
          <a:solidFill>
            <a:schemeClr val="tx1"/>
          </a:solidFill>
          <a:latin typeface="+mn-lt"/>
          <a:ea typeface="+mn-ea"/>
          <a:cs typeface="+mn-cs"/>
        </a:defRPr>
      </a:lvl4pPr>
      <a:lvl5pPr marL="1828159" algn="l" defTabSz="914079" rtl="0" eaLnBrk="1" latinLnBrk="0" hangingPunct="1">
        <a:defRPr sz="1800" kern="1200">
          <a:solidFill>
            <a:schemeClr val="tx1"/>
          </a:solidFill>
          <a:latin typeface="+mn-lt"/>
          <a:ea typeface="+mn-ea"/>
          <a:cs typeface="+mn-cs"/>
        </a:defRPr>
      </a:lvl5pPr>
      <a:lvl6pPr marL="2285199" algn="l" defTabSz="914079" rtl="0" eaLnBrk="1" latinLnBrk="0" hangingPunct="1">
        <a:defRPr sz="1800" kern="1200">
          <a:solidFill>
            <a:schemeClr val="tx1"/>
          </a:solidFill>
          <a:latin typeface="+mn-lt"/>
          <a:ea typeface="+mn-ea"/>
          <a:cs typeface="+mn-cs"/>
        </a:defRPr>
      </a:lvl6pPr>
      <a:lvl7pPr marL="2742237" algn="l" defTabSz="914079" rtl="0" eaLnBrk="1" latinLnBrk="0" hangingPunct="1">
        <a:defRPr sz="1800" kern="1200">
          <a:solidFill>
            <a:schemeClr val="tx1"/>
          </a:solidFill>
          <a:latin typeface="+mn-lt"/>
          <a:ea typeface="+mn-ea"/>
          <a:cs typeface="+mn-cs"/>
        </a:defRPr>
      </a:lvl7pPr>
      <a:lvl8pPr marL="3199278" algn="l" defTabSz="914079" rtl="0" eaLnBrk="1" latinLnBrk="0" hangingPunct="1">
        <a:defRPr sz="1800" kern="1200">
          <a:solidFill>
            <a:schemeClr val="tx1"/>
          </a:solidFill>
          <a:latin typeface="+mn-lt"/>
          <a:ea typeface="+mn-ea"/>
          <a:cs typeface="+mn-cs"/>
        </a:defRPr>
      </a:lvl8pPr>
      <a:lvl9pPr marL="3656316" algn="l" defTabSz="914079"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cstate="print">
            <a:grayscl/>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9258" y="992395"/>
            <a:ext cx="8520545" cy="911711"/>
          </a:xfrm>
          <a:prstGeom prst="rect">
            <a:avLst/>
          </a:prstGeom>
        </p:spPr>
        <p:txBody>
          <a:bodyPr vert="horz" lIns="91397" tIns="45698" rIns="91397" bIns="45698"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99258" y="2097741"/>
            <a:ext cx="8520545" cy="4227755"/>
          </a:xfrm>
          <a:prstGeom prst="rect">
            <a:avLst/>
          </a:prstGeom>
        </p:spPr>
        <p:txBody>
          <a:bodyPr vert="horz" lIns="91397" tIns="45698" rIns="91397" bIns="4569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7571" y="6406181"/>
            <a:ext cx="1870364" cy="306593"/>
          </a:xfrm>
          <a:prstGeom prst="rect">
            <a:avLst/>
          </a:prstGeom>
        </p:spPr>
        <p:txBody>
          <a:bodyPr vert="horz" lIns="91397" tIns="45698" rIns="91397" bIns="45698" rtlCol="0" anchor="ctr"/>
          <a:lstStyle>
            <a:lvl1pPr algn="l">
              <a:defRPr sz="1400">
                <a:solidFill>
                  <a:srgbClr val="000000"/>
                </a:solidFill>
                <a:latin typeface="Arial" pitchFamily="34" charset="0"/>
                <a:cs typeface="Arial" pitchFamily="34" charset="0"/>
              </a:defRPr>
            </a:lvl1pPr>
          </a:lstStyle>
          <a:p>
            <a:fld id="{B3D685D8-E52B-4131-824E-59B2D038003F}" type="datetime1">
              <a:rPr lang="en-US" smtClean="0"/>
              <a:pPr/>
              <a:t>9/17/2019</a:t>
            </a:fld>
            <a:endParaRPr lang="en-US" dirty="0"/>
          </a:p>
        </p:txBody>
      </p:sp>
      <p:sp>
        <p:nvSpPr>
          <p:cNvPr id="5" name="Footer Placeholder 4"/>
          <p:cNvSpPr>
            <a:spLocks noGrp="1"/>
          </p:cNvSpPr>
          <p:nvPr>
            <p:ph type="ftr" sz="quarter" idx="3"/>
          </p:nvPr>
        </p:nvSpPr>
        <p:spPr>
          <a:xfrm>
            <a:off x="3124200" y="6406182"/>
            <a:ext cx="2895600" cy="314661"/>
          </a:xfrm>
          <a:prstGeom prst="rect">
            <a:avLst/>
          </a:prstGeom>
        </p:spPr>
        <p:txBody>
          <a:bodyPr vert="horz" lIns="91397" tIns="45698" rIns="91397" bIns="45698" rtlCol="0" anchor="ctr"/>
          <a:lstStyle>
            <a:lvl1pPr algn="ctr">
              <a:defRPr sz="1400">
                <a:solidFill>
                  <a:srgbClr val="000000"/>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6691745" y="6406182"/>
            <a:ext cx="2133600" cy="314661"/>
          </a:xfrm>
          <a:prstGeom prst="rect">
            <a:avLst/>
          </a:prstGeom>
        </p:spPr>
        <p:txBody>
          <a:bodyPr vert="horz" lIns="91397" tIns="45698" rIns="91397" bIns="45698" rtlCol="0" anchor="ctr"/>
          <a:lstStyle>
            <a:lvl1pPr algn="r">
              <a:defRPr sz="1400">
                <a:solidFill>
                  <a:srgbClr val="000000"/>
                </a:solidFill>
                <a:latin typeface="Arial" pitchFamily="34" charset="0"/>
                <a:cs typeface="Arial" pitchFamily="34" charset="0"/>
              </a:defRPr>
            </a:lvl1pPr>
          </a:lstStyle>
          <a:p>
            <a:r>
              <a:rPr lang="en-US"/>
              <a:t>Page </a:t>
            </a:r>
            <a:fld id="{01E16EBA-0216-4FA1-BFEC-225E79399361}" type="slidenum">
              <a:rPr lang="en-US" smtClean="0"/>
              <a:pPr/>
              <a:t>‹#›</a:t>
            </a:fld>
            <a:endParaRPr lang="en-US" dirty="0"/>
          </a:p>
        </p:txBody>
      </p:sp>
      <p:cxnSp>
        <p:nvCxnSpPr>
          <p:cNvPr id="14" name="Straight Connector 13"/>
          <p:cNvCxnSpPr/>
          <p:nvPr/>
        </p:nvCxnSpPr>
        <p:spPr>
          <a:xfrm>
            <a:off x="315887" y="911711"/>
            <a:ext cx="8520545"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99258" y="6398111"/>
            <a:ext cx="8520545"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pic>
        <p:nvPicPr>
          <p:cNvPr id="10" name="Picture 9" descr="GAO Logo"/>
          <p:cNvPicPr>
            <a:picLocks noChangeAspect="1"/>
          </p:cNvPicPr>
          <p:nvPr/>
        </p:nvPicPr>
        <p:blipFill>
          <a:blip r:embed="rId17" cstate="print"/>
          <a:stretch>
            <a:fillRect/>
          </a:stretch>
        </p:blipFill>
        <p:spPr>
          <a:xfrm>
            <a:off x="307574" y="470650"/>
            <a:ext cx="1208119" cy="403413"/>
          </a:xfrm>
          <a:prstGeom prst="rect">
            <a:avLst/>
          </a:prstGeom>
        </p:spPr>
      </p:pic>
    </p:spTree>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 id="2147483951" r:id="rId12"/>
    <p:sldLayoutId id="2147483952" r:id="rId13"/>
    <p:sldLayoutId id="2147483953" r:id="rId14"/>
  </p:sldLayoutIdLst>
  <p:hf hdr="0" ftr="0" dt="0"/>
  <p:txStyles>
    <p:titleStyle>
      <a:lvl1pPr algn="l" defTabSz="913972" rtl="0" eaLnBrk="1" latinLnBrk="0" hangingPunct="1">
        <a:spcBef>
          <a:spcPct val="0"/>
        </a:spcBef>
        <a:buNone/>
        <a:defRPr sz="3200" b="1" kern="1200">
          <a:solidFill>
            <a:srgbClr val="000000"/>
          </a:solidFill>
          <a:latin typeface="Arial" pitchFamily="34" charset="0"/>
          <a:ea typeface="+mj-ea"/>
          <a:cs typeface="Arial" pitchFamily="34" charset="0"/>
        </a:defRPr>
      </a:lvl1pPr>
    </p:titleStyle>
    <p:bodyStyle>
      <a:lvl1pPr marL="342739" indent="-342739" algn="l" defTabSz="913972" rtl="0" eaLnBrk="1" fontAlgn="base" latinLnBrk="0" hangingPunct="1">
        <a:spcBef>
          <a:spcPts val="673"/>
        </a:spcBef>
        <a:spcAft>
          <a:spcPct val="0"/>
        </a:spcAft>
        <a:buFont typeface="Arial" pitchFamily="34" charset="0"/>
        <a:buChar char="•"/>
        <a:defRPr lang="en-US" sz="2200" kern="1200" dirty="0" smtClean="0">
          <a:solidFill>
            <a:srgbClr val="000000"/>
          </a:solidFill>
          <a:latin typeface="Arial" pitchFamily="34" charset="0"/>
          <a:ea typeface="+mn-ea"/>
          <a:cs typeface="Arial" pitchFamily="34" charset="0"/>
        </a:defRPr>
      </a:lvl1pPr>
      <a:lvl2pPr marL="742602" indent="-285616" algn="l" defTabSz="913972" rtl="0" eaLnBrk="1" fontAlgn="base" latinLnBrk="0" hangingPunct="1">
        <a:lnSpc>
          <a:spcPct val="85000"/>
        </a:lnSpc>
        <a:spcBef>
          <a:spcPts val="673"/>
        </a:spcBef>
        <a:spcAft>
          <a:spcPct val="0"/>
        </a:spcAft>
        <a:buFont typeface="Arial" pitchFamily="34" charset="0"/>
        <a:buChar char="•"/>
        <a:defRPr lang="en-US" sz="2200" kern="1200" dirty="0" smtClean="0">
          <a:solidFill>
            <a:srgbClr val="000000"/>
          </a:solidFill>
          <a:latin typeface="Arial" pitchFamily="34" charset="0"/>
          <a:ea typeface="+mn-ea"/>
          <a:cs typeface="Arial" pitchFamily="34" charset="0"/>
        </a:defRPr>
      </a:lvl2pPr>
      <a:lvl3pPr marL="1142466" indent="-228492" algn="l" defTabSz="913972" rtl="0" eaLnBrk="1" fontAlgn="base" latinLnBrk="0" hangingPunct="1">
        <a:lnSpc>
          <a:spcPct val="85000"/>
        </a:lnSpc>
        <a:spcBef>
          <a:spcPts val="673"/>
        </a:spcBef>
        <a:spcAft>
          <a:spcPct val="0"/>
        </a:spcAft>
        <a:buFont typeface="Arial" pitchFamily="34" charset="0"/>
        <a:buChar char="•"/>
        <a:defRPr lang="en-US" sz="2200" kern="1200" dirty="0" smtClean="0">
          <a:solidFill>
            <a:srgbClr val="000000"/>
          </a:solidFill>
          <a:latin typeface="Arial" pitchFamily="34" charset="0"/>
          <a:ea typeface="+mn-ea"/>
          <a:cs typeface="Arial" pitchFamily="34" charset="0"/>
        </a:defRPr>
      </a:lvl3pPr>
      <a:lvl4pPr marL="1599451" indent="-228492" algn="l" defTabSz="913972" rtl="0" eaLnBrk="1" fontAlgn="base" latinLnBrk="0" hangingPunct="1">
        <a:lnSpc>
          <a:spcPct val="85000"/>
        </a:lnSpc>
        <a:spcBef>
          <a:spcPts val="404"/>
        </a:spcBef>
        <a:spcAft>
          <a:spcPct val="0"/>
        </a:spcAft>
        <a:buFont typeface="Arial" pitchFamily="34" charset="0"/>
        <a:buChar char="•"/>
        <a:defRPr lang="en-US" sz="2200" kern="1200" dirty="0" smtClean="0">
          <a:solidFill>
            <a:srgbClr val="000000"/>
          </a:solidFill>
          <a:latin typeface="Arial" pitchFamily="34" charset="0"/>
          <a:ea typeface="+mn-ea"/>
          <a:cs typeface="Arial" pitchFamily="34" charset="0"/>
        </a:defRPr>
      </a:lvl4pPr>
      <a:lvl5pPr marL="2056438" indent="-228492" algn="l" defTabSz="913972" rtl="0" eaLnBrk="1" fontAlgn="base" latinLnBrk="0" hangingPunct="1">
        <a:spcBef>
          <a:spcPts val="404"/>
        </a:spcBef>
        <a:spcAft>
          <a:spcPct val="0"/>
        </a:spcAft>
        <a:buFont typeface="Arial" pitchFamily="34" charset="0"/>
        <a:buChar char="•"/>
        <a:defRPr lang="en-US" sz="1600" kern="1200" dirty="0" smtClean="0">
          <a:solidFill>
            <a:srgbClr val="000000"/>
          </a:solidFill>
          <a:latin typeface="Arial" pitchFamily="34" charset="0"/>
          <a:ea typeface="+mn-ea"/>
          <a:cs typeface="Arial" pitchFamily="34" charset="0"/>
        </a:defRPr>
      </a:lvl5pPr>
      <a:lvl6pPr marL="2513424" indent="-228492" algn="l" defTabSz="91397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11" indent="-228492" algn="l" defTabSz="91397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396" indent="-228492" algn="l" defTabSz="91397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382" indent="-228492" algn="l" defTabSz="91397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72" rtl="0" eaLnBrk="1" latinLnBrk="0" hangingPunct="1">
        <a:defRPr sz="1800" kern="1200">
          <a:solidFill>
            <a:schemeClr val="tx1"/>
          </a:solidFill>
          <a:latin typeface="+mn-lt"/>
          <a:ea typeface="+mn-ea"/>
          <a:cs typeface="+mn-cs"/>
        </a:defRPr>
      </a:lvl1pPr>
      <a:lvl2pPr marL="456986" algn="l" defTabSz="913972" rtl="0" eaLnBrk="1" latinLnBrk="0" hangingPunct="1">
        <a:defRPr sz="1800" kern="1200">
          <a:solidFill>
            <a:schemeClr val="tx1"/>
          </a:solidFill>
          <a:latin typeface="+mn-lt"/>
          <a:ea typeface="+mn-ea"/>
          <a:cs typeface="+mn-cs"/>
        </a:defRPr>
      </a:lvl2pPr>
      <a:lvl3pPr marL="913972" algn="l" defTabSz="913972" rtl="0" eaLnBrk="1" latinLnBrk="0" hangingPunct="1">
        <a:defRPr sz="1800" kern="1200">
          <a:solidFill>
            <a:schemeClr val="tx1"/>
          </a:solidFill>
          <a:latin typeface="+mn-lt"/>
          <a:ea typeface="+mn-ea"/>
          <a:cs typeface="+mn-cs"/>
        </a:defRPr>
      </a:lvl3pPr>
      <a:lvl4pPr marL="1370959" algn="l" defTabSz="913972" rtl="0" eaLnBrk="1" latinLnBrk="0" hangingPunct="1">
        <a:defRPr sz="1800" kern="1200">
          <a:solidFill>
            <a:schemeClr val="tx1"/>
          </a:solidFill>
          <a:latin typeface="+mn-lt"/>
          <a:ea typeface="+mn-ea"/>
          <a:cs typeface="+mn-cs"/>
        </a:defRPr>
      </a:lvl4pPr>
      <a:lvl5pPr marL="1827945" algn="l" defTabSz="913972" rtl="0" eaLnBrk="1" latinLnBrk="0" hangingPunct="1">
        <a:defRPr sz="1800" kern="1200">
          <a:solidFill>
            <a:schemeClr val="tx1"/>
          </a:solidFill>
          <a:latin typeface="+mn-lt"/>
          <a:ea typeface="+mn-ea"/>
          <a:cs typeface="+mn-cs"/>
        </a:defRPr>
      </a:lvl5pPr>
      <a:lvl6pPr marL="2284932" algn="l" defTabSz="913972" rtl="0" eaLnBrk="1" latinLnBrk="0" hangingPunct="1">
        <a:defRPr sz="1800" kern="1200">
          <a:solidFill>
            <a:schemeClr val="tx1"/>
          </a:solidFill>
          <a:latin typeface="+mn-lt"/>
          <a:ea typeface="+mn-ea"/>
          <a:cs typeface="+mn-cs"/>
        </a:defRPr>
      </a:lvl6pPr>
      <a:lvl7pPr marL="2741916" algn="l" defTabSz="913972" rtl="0" eaLnBrk="1" latinLnBrk="0" hangingPunct="1">
        <a:defRPr sz="1800" kern="1200">
          <a:solidFill>
            <a:schemeClr val="tx1"/>
          </a:solidFill>
          <a:latin typeface="+mn-lt"/>
          <a:ea typeface="+mn-ea"/>
          <a:cs typeface="+mn-cs"/>
        </a:defRPr>
      </a:lvl7pPr>
      <a:lvl8pPr marL="3198904" algn="l" defTabSz="913972" rtl="0" eaLnBrk="1" latinLnBrk="0" hangingPunct="1">
        <a:defRPr sz="1800" kern="1200">
          <a:solidFill>
            <a:schemeClr val="tx1"/>
          </a:solidFill>
          <a:latin typeface="+mn-lt"/>
          <a:ea typeface="+mn-ea"/>
          <a:cs typeface="+mn-cs"/>
        </a:defRPr>
      </a:lvl8pPr>
      <a:lvl9pPr marL="3655888" algn="l" defTabSz="91397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29" tIns="45714" rIns="91429" bIns="45714"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29" tIns="45714" rIns="91429"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29" tIns="45714" rIns="91429" bIns="45714" rtlCol="0" anchor="ctr"/>
          <a:lstStyle>
            <a:lvl1pPr algn="l">
              <a:defRPr sz="1200">
                <a:solidFill>
                  <a:schemeClr val="tx1">
                    <a:tint val="75000"/>
                  </a:schemeClr>
                </a:solidFill>
              </a:defRPr>
            </a:lvl1pPr>
          </a:lstStyle>
          <a:p>
            <a:fld id="{0E2E33CE-B680-488E-9B5F-E783308BB3D9}" type="datetimeFigureOut">
              <a:rPr lang="en-US" smtClean="0"/>
              <a:t>9/17/2019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29" tIns="45714" rIns="91429" bIns="45714"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29" tIns="45714" rIns="91429" bIns="45714" rtlCol="0" anchor="ctr"/>
          <a:lstStyle>
            <a:lvl1pPr algn="r">
              <a:defRPr sz="1200">
                <a:solidFill>
                  <a:schemeClr val="tx1">
                    <a:tint val="75000"/>
                  </a:schemeClr>
                </a:solidFill>
              </a:defRPr>
            </a:lvl1pPr>
          </a:lstStyle>
          <a:p>
            <a:fld id="{A8A11D5E-AEE0-421C-9EF7-59958261D7F7}" type="slidenum">
              <a:rPr lang="en-US" smtClean="0"/>
              <a:t>‹#›</a:t>
            </a:fld>
            <a:endParaRPr lang="en-US" dirty="0"/>
          </a:p>
        </p:txBody>
      </p:sp>
    </p:spTree>
    <p:extLst>
      <p:ext uri="{BB962C8B-B14F-4D97-AF65-F5344CB8AC3E}">
        <p14:creationId xmlns:p14="http://schemas.microsoft.com/office/powerpoint/2010/main" val="3275897095"/>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 id="2147483875" r:id="rId12"/>
  </p:sldLayoutIdLst>
  <p:txStyles>
    <p:titleStyle>
      <a:lvl1pPr algn="ctr" defTabSz="914293" rtl="0" eaLnBrk="1" latinLnBrk="0" hangingPunct="1">
        <a:spcBef>
          <a:spcPct val="0"/>
        </a:spcBef>
        <a:buNone/>
        <a:defRPr sz="4400" kern="1200">
          <a:solidFill>
            <a:schemeClr val="tx1"/>
          </a:solidFill>
          <a:latin typeface="+mj-lt"/>
          <a:ea typeface="+mj-ea"/>
          <a:cs typeface="+mj-cs"/>
        </a:defRPr>
      </a:lvl1pPr>
    </p:titleStyle>
    <p:bodyStyle>
      <a:lvl1pPr marL="342860" indent="-342860" algn="l" defTabSz="91429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63" indent="-285717" algn="l" defTabSz="91429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67" indent="-228573" algn="l" defTabSz="91429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13" indent="-228573" algn="l" defTabSz="91429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159" indent="-228573" algn="l" defTabSz="91429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9258" y="992395"/>
            <a:ext cx="8520545" cy="911711"/>
          </a:xfrm>
          <a:prstGeom prst="rect">
            <a:avLst/>
          </a:prstGeom>
        </p:spPr>
        <p:txBody>
          <a:bodyPr vert="horz" lIns="91387" tIns="45693" rIns="91387" bIns="45693"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99258" y="2097741"/>
            <a:ext cx="8520545" cy="4227755"/>
          </a:xfrm>
          <a:prstGeom prst="rect">
            <a:avLst/>
          </a:prstGeom>
        </p:spPr>
        <p:txBody>
          <a:bodyPr vert="horz" lIns="91387" tIns="45693" rIns="91387" bIns="4569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7571" y="6406181"/>
            <a:ext cx="1870364" cy="306593"/>
          </a:xfrm>
          <a:prstGeom prst="rect">
            <a:avLst/>
          </a:prstGeom>
        </p:spPr>
        <p:txBody>
          <a:bodyPr vert="horz" lIns="91387" tIns="45693" rIns="91387" bIns="45693" rtlCol="0" anchor="ctr"/>
          <a:lstStyle>
            <a:lvl1pPr algn="l">
              <a:defRPr sz="1400">
                <a:solidFill>
                  <a:schemeClr val="tx1"/>
                </a:solidFill>
                <a:latin typeface="Arial" pitchFamily="34" charset="0"/>
                <a:cs typeface="Arial" pitchFamily="34" charset="0"/>
              </a:defRPr>
            </a:lvl1pPr>
          </a:lstStyle>
          <a:p>
            <a:fld id="{FC7114BF-381C-44C0-BDE9-3CA28CC06FF8}" type="datetime1">
              <a:rPr lang="en-US" smtClean="0"/>
              <a:pPr/>
              <a:t>9/17/2019</a:t>
            </a:fld>
            <a:endParaRPr lang="en-US" dirty="0"/>
          </a:p>
        </p:txBody>
      </p:sp>
      <p:sp>
        <p:nvSpPr>
          <p:cNvPr id="5" name="Footer Placeholder 4"/>
          <p:cNvSpPr>
            <a:spLocks noGrp="1"/>
          </p:cNvSpPr>
          <p:nvPr>
            <p:ph type="ftr" sz="quarter" idx="3"/>
          </p:nvPr>
        </p:nvSpPr>
        <p:spPr>
          <a:xfrm>
            <a:off x="3124200" y="6406182"/>
            <a:ext cx="2895600" cy="314661"/>
          </a:xfrm>
          <a:prstGeom prst="rect">
            <a:avLst/>
          </a:prstGeom>
        </p:spPr>
        <p:txBody>
          <a:bodyPr vert="horz" lIns="91387" tIns="45693" rIns="91387" bIns="45693" rtlCol="0" anchor="ctr"/>
          <a:lstStyle>
            <a:lvl1pPr algn="ctr">
              <a:defRPr sz="1400">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6691745" y="6406182"/>
            <a:ext cx="2133600" cy="314661"/>
          </a:xfrm>
          <a:prstGeom prst="rect">
            <a:avLst/>
          </a:prstGeom>
        </p:spPr>
        <p:txBody>
          <a:bodyPr vert="horz" lIns="91387" tIns="45693" rIns="91387" bIns="45693" rtlCol="0" anchor="ctr"/>
          <a:lstStyle>
            <a:lvl1pPr algn="r">
              <a:defRPr sz="1400">
                <a:solidFill>
                  <a:schemeClr val="tx1"/>
                </a:solidFill>
                <a:latin typeface="Arial" pitchFamily="34" charset="0"/>
                <a:cs typeface="Arial" pitchFamily="34" charset="0"/>
              </a:defRPr>
            </a:lvl1pPr>
          </a:lstStyle>
          <a:p>
            <a:r>
              <a:rPr lang="en-US" dirty="0"/>
              <a:t>Page </a:t>
            </a:r>
            <a:fld id="{01E16EBA-0216-4FA1-BFEC-225E79399361}" type="slidenum">
              <a:rPr lang="en-US" smtClean="0"/>
              <a:pPr/>
              <a:t>‹#›</a:t>
            </a:fld>
            <a:endParaRPr lang="en-US" dirty="0"/>
          </a:p>
        </p:txBody>
      </p:sp>
      <p:sp>
        <p:nvSpPr>
          <p:cNvPr id="7" name="TextBox 6"/>
          <p:cNvSpPr txBox="1"/>
          <p:nvPr/>
        </p:nvSpPr>
        <p:spPr>
          <a:xfrm>
            <a:off x="0" y="379209"/>
            <a:ext cx="9144000" cy="369320"/>
          </a:xfrm>
          <a:prstGeom prst="rect">
            <a:avLst/>
          </a:prstGeom>
          <a:noFill/>
        </p:spPr>
        <p:txBody>
          <a:bodyPr wrap="square" lIns="91387" tIns="45693" rIns="91387" bIns="45693" rtlCol="0">
            <a:spAutoFit/>
          </a:bodyPr>
          <a:lstStyle/>
          <a:p>
            <a:pPr algn="ctr"/>
            <a:r>
              <a:rPr lang="en-US" b="1" dirty="0">
                <a:latin typeface="Arial" pitchFamily="34" charset="0"/>
                <a:cs typeface="Arial" pitchFamily="34" charset="0"/>
              </a:rPr>
              <a:t>PRELIMINARY</a:t>
            </a:r>
          </a:p>
        </p:txBody>
      </p:sp>
      <p:cxnSp>
        <p:nvCxnSpPr>
          <p:cNvPr id="14" name="Straight Connector 13"/>
          <p:cNvCxnSpPr/>
          <p:nvPr/>
        </p:nvCxnSpPr>
        <p:spPr>
          <a:xfrm>
            <a:off x="315887" y="911711"/>
            <a:ext cx="852054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99258" y="6398111"/>
            <a:ext cx="852054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descr="GAO Logo"/>
          <p:cNvPicPr>
            <a:picLocks noChangeAspect="1"/>
          </p:cNvPicPr>
          <p:nvPr/>
        </p:nvPicPr>
        <p:blipFill>
          <a:blip r:embed="rId16" cstate="print"/>
          <a:stretch>
            <a:fillRect/>
          </a:stretch>
        </p:blipFill>
        <p:spPr>
          <a:xfrm>
            <a:off x="307575" y="470651"/>
            <a:ext cx="1208119" cy="403413"/>
          </a:xfrm>
          <a:prstGeom prst="rect">
            <a:avLst/>
          </a:prstGeom>
        </p:spPr>
      </p:pic>
    </p:spTree>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 id="2147483966" r:id="rId12"/>
    <p:sldLayoutId id="2147483967" r:id="rId13"/>
    <p:sldLayoutId id="2147483968" r:id="rId14"/>
  </p:sldLayoutIdLst>
  <p:hf hdr="0" ftr="0" dt="0"/>
  <p:txStyles>
    <p:titleStyle>
      <a:lvl1pPr algn="l" defTabSz="913865" rtl="0" eaLnBrk="1" latinLnBrk="0" hangingPunct="1">
        <a:spcBef>
          <a:spcPct val="0"/>
        </a:spcBef>
        <a:buNone/>
        <a:defRPr sz="3200" b="1" kern="1200">
          <a:solidFill>
            <a:schemeClr val="tx1"/>
          </a:solidFill>
          <a:latin typeface="Arial" pitchFamily="34" charset="0"/>
          <a:ea typeface="+mj-ea"/>
          <a:cs typeface="Arial" pitchFamily="34" charset="0"/>
        </a:defRPr>
      </a:lvl1pPr>
    </p:titleStyle>
    <p:bodyStyle>
      <a:lvl1pPr marL="342699" indent="-342699" algn="l" defTabSz="913865" rtl="0" eaLnBrk="1" fontAlgn="base" latinLnBrk="0" hangingPunct="1">
        <a:spcBef>
          <a:spcPts val="673"/>
        </a:spcBef>
        <a:spcAft>
          <a:spcPct val="0"/>
        </a:spcAft>
        <a:buFont typeface="Arial" pitchFamily="34" charset="0"/>
        <a:buChar char="•"/>
        <a:defRPr lang="en-US" sz="2200" kern="1200" dirty="0" smtClean="0">
          <a:solidFill>
            <a:schemeClr val="tx1"/>
          </a:solidFill>
          <a:latin typeface="Arial" pitchFamily="34" charset="0"/>
          <a:ea typeface="+mn-ea"/>
          <a:cs typeface="Arial" pitchFamily="34" charset="0"/>
        </a:defRPr>
      </a:lvl1pPr>
      <a:lvl2pPr marL="742515" indent="-285582" algn="l" defTabSz="913865" rtl="0" eaLnBrk="1" fontAlgn="base" latinLnBrk="0" hangingPunct="1">
        <a:lnSpc>
          <a:spcPct val="85000"/>
        </a:lnSpc>
        <a:spcBef>
          <a:spcPts val="673"/>
        </a:spcBef>
        <a:spcAft>
          <a:spcPct val="0"/>
        </a:spcAft>
        <a:buFont typeface="Arial" pitchFamily="34" charset="0"/>
        <a:buChar char="•"/>
        <a:defRPr lang="en-US" sz="2200" kern="1200" dirty="0" smtClean="0">
          <a:solidFill>
            <a:schemeClr val="tx1"/>
          </a:solidFill>
          <a:latin typeface="Arial" pitchFamily="34" charset="0"/>
          <a:ea typeface="+mn-ea"/>
          <a:cs typeface="Arial" pitchFamily="34" charset="0"/>
        </a:defRPr>
      </a:lvl2pPr>
      <a:lvl3pPr marL="1142333" indent="-228465" algn="l" defTabSz="913865" rtl="0" eaLnBrk="1" fontAlgn="base" latinLnBrk="0" hangingPunct="1">
        <a:lnSpc>
          <a:spcPct val="85000"/>
        </a:lnSpc>
        <a:spcBef>
          <a:spcPts val="673"/>
        </a:spcBef>
        <a:spcAft>
          <a:spcPct val="0"/>
        </a:spcAft>
        <a:buFont typeface="Arial" pitchFamily="34" charset="0"/>
        <a:buChar char="•"/>
        <a:defRPr lang="en-US" sz="2200" kern="1200" dirty="0" smtClean="0">
          <a:solidFill>
            <a:schemeClr val="tx1"/>
          </a:solidFill>
          <a:latin typeface="Arial" pitchFamily="34" charset="0"/>
          <a:ea typeface="+mn-ea"/>
          <a:cs typeface="Arial" pitchFamily="34" charset="0"/>
        </a:defRPr>
      </a:lvl3pPr>
      <a:lvl4pPr marL="1599264" indent="-228465" algn="l" defTabSz="913865" rtl="0" eaLnBrk="1" fontAlgn="base" latinLnBrk="0" hangingPunct="1">
        <a:lnSpc>
          <a:spcPct val="85000"/>
        </a:lnSpc>
        <a:spcBef>
          <a:spcPts val="404"/>
        </a:spcBef>
        <a:spcAft>
          <a:spcPct val="0"/>
        </a:spcAft>
        <a:buFont typeface="Arial" pitchFamily="34" charset="0"/>
        <a:buChar char="•"/>
        <a:defRPr lang="en-US" sz="2200" kern="1200" dirty="0" smtClean="0">
          <a:solidFill>
            <a:schemeClr val="tx1"/>
          </a:solidFill>
          <a:latin typeface="Arial" pitchFamily="34" charset="0"/>
          <a:ea typeface="+mn-ea"/>
          <a:cs typeface="Arial" pitchFamily="34" charset="0"/>
        </a:defRPr>
      </a:lvl4pPr>
      <a:lvl5pPr marL="2056197" indent="-228465" algn="l" defTabSz="913865" rtl="0" eaLnBrk="1" fontAlgn="base" latinLnBrk="0" hangingPunct="1">
        <a:spcBef>
          <a:spcPts val="404"/>
        </a:spcBef>
        <a:spcAft>
          <a:spcPct val="0"/>
        </a:spcAft>
        <a:buFont typeface="Arial" pitchFamily="34" charset="0"/>
        <a:buChar char="•"/>
        <a:defRPr lang="en-US" sz="1600" kern="1200" dirty="0" smtClean="0">
          <a:solidFill>
            <a:schemeClr val="tx1"/>
          </a:solidFill>
          <a:latin typeface="Arial" pitchFamily="34" charset="0"/>
          <a:ea typeface="+mn-ea"/>
          <a:cs typeface="Arial" pitchFamily="34" charset="0"/>
        </a:defRPr>
      </a:lvl5pPr>
      <a:lvl6pPr marL="2513130" indent="-228465" algn="l" defTabSz="91386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064" indent="-228465" algn="l" defTabSz="91386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996" indent="-228465" algn="l" defTabSz="91386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927" indent="-228465" algn="l" defTabSz="91386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865" rtl="0" eaLnBrk="1" latinLnBrk="0" hangingPunct="1">
        <a:defRPr sz="1800" kern="1200">
          <a:solidFill>
            <a:schemeClr val="tx1"/>
          </a:solidFill>
          <a:latin typeface="+mn-lt"/>
          <a:ea typeface="+mn-ea"/>
          <a:cs typeface="+mn-cs"/>
        </a:defRPr>
      </a:lvl1pPr>
      <a:lvl2pPr marL="456933" algn="l" defTabSz="913865" rtl="0" eaLnBrk="1" latinLnBrk="0" hangingPunct="1">
        <a:defRPr sz="1800" kern="1200">
          <a:solidFill>
            <a:schemeClr val="tx1"/>
          </a:solidFill>
          <a:latin typeface="+mn-lt"/>
          <a:ea typeface="+mn-ea"/>
          <a:cs typeface="+mn-cs"/>
        </a:defRPr>
      </a:lvl2pPr>
      <a:lvl3pPr marL="913865" algn="l" defTabSz="913865" rtl="0" eaLnBrk="1" latinLnBrk="0" hangingPunct="1">
        <a:defRPr sz="1800" kern="1200">
          <a:solidFill>
            <a:schemeClr val="tx1"/>
          </a:solidFill>
          <a:latin typeface="+mn-lt"/>
          <a:ea typeface="+mn-ea"/>
          <a:cs typeface="+mn-cs"/>
        </a:defRPr>
      </a:lvl3pPr>
      <a:lvl4pPr marL="1370799" algn="l" defTabSz="913865" rtl="0" eaLnBrk="1" latinLnBrk="0" hangingPunct="1">
        <a:defRPr sz="1800" kern="1200">
          <a:solidFill>
            <a:schemeClr val="tx1"/>
          </a:solidFill>
          <a:latin typeface="+mn-lt"/>
          <a:ea typeface="+mn-ea"/>
          <a:cs typeface="+mn-cs"/>
        </a:defRPr>
      </a:lvl4pPr>
      <a:lvl5pPr marL="1827731" algn="l" defTabSz="913865" rtl="0" eaLnBrk="1" latinLnBrk="0" hangingPunct="1">
        <a:defRPr sz="1800" kern="1200">
          <a:solidFill>
            <a:schemeClr val="tx1"/>
          </a:solidFill>
          <a:latin typeface="+mn-lt"/>
          <a:ea typeface="+mn-ea"/>
          <a:cs typeface="+mn-cs"/>
        </a:defRPr>
      </a:lvl5pPr>
      <a:lvl6pPr marL="2284665" algn="l" defTabSz="913865" rtl="0" eaLnBrk="1" latinLnBrk="0" hangingPunct="1">
        <a:defRPr sz="1800" kern="1200">
          <a:solidFill>
            <a:schemeClr val="tx1"/>
          </a:solidFill>
          <a:latin typeface="+mn-lt"/>
          <a:ea typeface="+mn-ea"/>
          <a:cs typeface="+mn-cs"/>
        </a:defRPr>
      </a:lvl6pPr>
      <a:lvl7pPr marL="2741596" algn="l" defTabSz="913865" rtl="0" eaLnBrk="1" latinLnBrk="0" hangingPunct="1">
        <a:defRPr sz="1800" kern="1200">
          <a:solidFill>
            <a:schemeClr val="tx1"/>
          </a:solidFill>
          <a:latin typeface="+mn-lt"/>
          <a:ea typeface="+mn-ea"/>
          <a:cs typeface="+mn-cs"/>
        </a:defRPr>
      </a:lvl7pPr>
      <a:lvl8pPr marL="3198530" algn="l" defTabSz="913865" rtl="0" eaLnBrk="1" latinLnBrk="0" hangingPunct="1">
        <a:defRPr sz="1800" kern="1200">
          <a:solidFill>
            <a:schemeClr val="tx1"/>
          </a:solidFill>
          <a:latin typeface="+mn-lt"/>
          <a:ea typeface="+mn-ea"/>
          <a:cs typeface="+mn-cs"/>
        </a:defRPr>
      </a:lvl8pPr>
      <a:lvl9pPr marL="3655460" algn="l" defTabSz="913865"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9258" y="992395"/>
            <a:ext cx="8520545" cy="911711"/>
          </a:xfrm>
          <a:prstGeom prst="rect">
            <a:avLst/>
          </a:prstGeom>
        </p:spPr>
        <p:txBody>
          <a:bodyPr vert="horz" lIns="91376" tIns="45688" rIns="91376" bIns="45688"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99258" y="2097741"/>
            <a:ext cx="8520545" cy="4227755"/>
          </a:xfrm>
          <a:prstGeom prst="rect">
            <a:avLst/>
          </a:prstGeom>
        </p:spPr>
        <p:txBody>
          <a:bodyPr vert="horz" lIns="91376" tIns="45688" rIns="91376" bIns="4568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7571" y="6406181"/>
            <a:ext cx="1870364" cy="306593"/>
          </a:xfrm>
          <a:prstGeom prst="rect">
            <a:avLst/>
          </a:prstGeom>
        </p:spPr>
        <p:txBody>
          <a:bodyPr vert="horz" lIns="91376" tIns="45688" rIns="91376" bIns="45688" rtlCol="0" anchor="ctr"/>
          <a:lstStyle>
            <a:lvl1pPr algn="l">
              <a:defRPr sz="1400">
                <a:solidFill>
                  <a:schemeClr val="tx1"/>
                </a:solidFill>
                <a:latin typeface="Arial" pitchFamily="34" charset="0"/>
                <a:cs typeface="Arial" pitchFamily="34" charset="0"/>
              </a:defRPr>
            </a:lvl1pPr>
          </a:lstStyle>
          <a:p>
            <a:fld id="{D086FA2A-C11E-4A6A-8251-6A0296507E12}" type="datetime1">
              <a:rPr lang="en-US" smtClean="0"/>
              <a:pPr/>
              <a:t>9/17/2019</a:t>
            </a:fld>
            <a:endParaRPr lang="en-US" dirty="0"/>
          </a:p>
        </p:txBody>
      </p:sp>
      <p:sp>
        <p:nvSpPr>
          <p:cNvPr id="5" name="Footer Placeholder 4"/>
          <p:cNvSpPr>
            <a:spLocks noGrp="1"/>
          </p:cNvSpPr>
          <p:nvPr>
            <p:ph type="ftr" sz="quarter" idx="3"/>
          </p:nvPr>
        </p:nvSpPr>
        <p:spPr>
          <a:xfrm>
            <a:off x="3124200" y="6406182"/>
            <a:ext cx="2895600" cy="314661"/>
          </a:xfrm>
          <a:prstGeom prst="rect">
            <a:avLst/>
          </a:prstGeom>
        </p:spPr>
        <p:txBody>
          <a:bodyPr vert="horz" lIns="91376" tIns="45688" rIns="91376" bIns="45688" rtlCol="0" anchor="ctr"/>
          <a:lstStyle>
            <a:lvl1pPr algn="ctr">
              <a:defRPr sz="1400">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6691745" y="6406182"/>
            <a:ext cx="2133600" cy="314661"/>
          </a:xfrm>
          <a:prstGeom prst="rect">
            <a:avLst/>
          </a:prstGeom>
        </p:spPr>
        <p:txBody>
          <a:bodyPr vert="horz" lIns="91376" tIns="45688" rIns="91376" bIns="45688" rtlCol="0" anchor="ctr"/>
          <a:lstStyle>
            <a:lvl1pPr algn="r">
              <a:defRPr sz="1400">
                <a:solidFill>
                  <a:schemeClr val="tx1"/>
                </a:solidFill>
                <a:latin typeface="Arial" pitchFamily="34" charset="0"/>
                <a:cs typeface="Arial" pitchFamily="34" charset="0"/>
              </a:defRPr>
            </a:lvl1pPr>
          </a:lstStyle>
          <a:p>
            <a:r>
              <a:rPr lang="en-US" dirty="0"/>
              <a:t>Page </a:t>
            </a:r>
            <a:fld id="{01E16EBA-0216-4FA1-BFEC-225E79399361}" type="slidenum">
              <a:rPr lang="en-US" smtClean="0"/>
              <a:pPr/>
              <a:t>‹#›</a:t>
            </a:fld>
            <a:endParaRPr lang="en-US" dirty="0"/>
          </a:p>
        </p:txBody>
      </p:sp>
      <p:cxnSp>
        <p:nvCxnSpPr>
          <p:cNvPr id="14" name="Straight Connector 13"/>
          <p:cNvCxnSpPr/>
          <p:nvPr/>
        </p:nvCxnSpPr>
        <p:spPr>
          <a:xfrm>
            <a:off x="315887" y="911711"/>
            <a:ext cx="852054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99258" y="6398111"/>
            <a:ext cx="852054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descr="GAO Logo"/>
          <p:cNvPicPr>
            <a:picLocks noChangeAspect="1"/>
          </p:cNvPicPr>
          <p:nvPr/>
        </p:nvPicPr>
        <p:blipFill>
          <a:blip r:embed="rId16" cstate="print"/>
          <a:stretch>
            <a:fillRect/>
          </a:stretch>
        </p:blipFill>
        <p:spPr>
          <a:xfrm>
            <a:off x="307576" y="470652"/>
            <a:ext cx="1208119" cy="403413"/>
          </a:xfrm>
          <a:prstGeom prst="rect">
            <a:avLst/>
          </a:prstGeom>
        </p:spPr>
      </p:pic>
    </p:spTree>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 id="2147483981" r:id="rId12"/>
    <p:sldLayoutId id="2147483982" r:id="rId13"/>
    <p:sldLayoutId id="2147483983" r:id="rId14"/>
  </p:sldLayoutIdLst>
  <p:hf hdr="0" ftr="0" dt="0"/>
  <p:txStyles>
    <p:titleStyle>
      <a:lvl1pPr algn="l" defTabSz="913758" rtl="0" eaLnBrk="1" latinLnBrk="0" hangingPunct="1">
        <a:spcBef>
          <a:spcPct val="0"/>
        </a:spcBef>
        <a:buNone/>
        <a:defRPr sz="3200" b="1" kern="1200">
          <a:solidFill>
            <a:schemeClr val="tx1"/>
          </a:solidFill>
          <a:latin typeface="Arial" pitchFamily="34" charset="0"/>
          <a:ea typeface="+mj-ea"/>
          <a:cs typeface="Arial" pitchFamily="34" charset="0"/>
        </a:defRPr>
      </a:lvl1pPr>
    </p:titleStyle>
    <p:bodyStyle>
      <a:lvl1pPr marL="342659" indent="-342659" algn="l" defTabSz="913758" rtl="0" eaLnBrk="1" fontAlgn="base" latinLnBrk="0" hangingPunct="1">
        <a:spcBef>
          <a:spcPts val="673"/>
        </a:spcBef>
        <a:spcAft>
          <a:spcPct val="0"/>
        </a:spcAft>
        <a:buFont typeface="Arial" pitchFamily="34" charset="0"/>
        <a:buChar char="•"/>
        <a:defRPr lang="en-US" sz="2200" kern="1200" dirty="0" smtClean="0">
          <a:solidFill>
            <a:schemeClr val="tx1"/>
          </a:solidFill>
          <a:latin typeface="Arial" pitchFamily="34" charset="0"/>
          <a:ea typeface="+mn-ea"/>
          <a:cs typeface="Arial" pitchFamily="34" charset="0"/>
        </a:defRPr>
      </a:lvl1pPr>
      <a:lvl2pPr marL="742428" indent="-285548" algn="l" defTabSz="913758" rtl="0" eaLnBrk="1" fontAlgn="base" latinLnBrk="0" hangingPunct="1">
        <a:lnSpc>
          <a:spcPct val="85000"/>
        </a:lnSpc>
        <a:spcBef>
          <a:spcPts val="673"/>
        </a:spcBef>
        <a:spcAft>
          <a:spcPct val="0"/>
        </a:spcAft>
        <a:buFont typeface="Arial" pitchFamily="34" charset="0"/>
        <a:buChar char="•"/>
        <a:defRPr lang="en-US" sz="2200" kern="1200" dirty="0" smtClean="0">
          <a:solidFill>
            <a:schemeClr val="tx1"/>
          </a:solidFill>
          <a:latin typeface="Arial" pitchFamily="34" charset="0"/>
          <a:ea typeface="+mn-ea"/>
          <a:cs typeface="Arial" pitchFamily="34" charset="0"/>
        </a:defRPr>
      </a:lvl2pPr>
      <a:lvl3pPr marL="1142199" indent="-228439" algn="l" defTabSz="913758" rtl="0" eaLnBrk="1" fontAlgn="base" latinLnBrk="0" hangingPunct="1">
        <a:lnSpc>
          <a:spcPct val="85000"/>
        </a:lnSpc>
        <a:spcBef>
          <a:spcPts val="673"/>
        </a:spcBef>
        <a:spcAft>
          <a:spcPct val="0"/>
        </a:spcAft>
        <a:buFont typeface="Arial" pitchFamily="34" charset="0"/>
        <a:buChar char="•"/>
        <a:defRPr lang="en-US" sz="2200" kern="1200" dirty="0" smtClean="0">
          <a:solidFill>
            <a:schemeClr val="tx1"/>
          </a:solidFill>
          <a:latin typeface="Arial" pitchFamily="34" charset="0"/>
          <a:ea typeface="+mn-ea"/>
          <a:cs typeface="Arial" pitchFamily="34" charset="0"/>
        </a:defRPr>
      </a:lvl3pPr>
      <a:lvl4pPr marL="1599077" indent="-228439" algn="l" defTabSz="913758" rtl="0" eaLnBrk="1" fontAlgn="base" latinLnBrk="0" hangingPunct="1">
        <a:lnSpc>
          <a:spcPct val="85000"/>
        </a:lnSpc>
        <a:spcBef>
          <a:spcPts val="404"/>
        </a:spcBef>
        <a:spcAft>
          <a:spcPct val="0"/>
        </a:spcAft>
        <a:buFont typeface="Arial" pitchFamily="34" charset="0"/>
        <a:buChar char="•"/>
        <a:defRPr lang="en-US" sz="2200" kern="1200" dirty="0" smtClean="0">
          <a:solidFill>
            <a:schemeClr val="tx1"/>
          </a:solidFill>
          <a:latin typeface="Arial" pitchFamily="34" charset="0"/>
          <a:ea typeface="+mn-ea"/>
          <a:cs typeface="Arial" pitchFamily="34" charset="0"/>
        </a:defRPr>
      </a:lvl4pPr>
      <a:lvl5pPr marL="2055957" indent="-228439" algn="l" defTabSz="913758" rtl="0" eaLnBrk="1" fontAlgn="base" latinLnBrk="0" hangingPunct="1">
        <a:spcBef>
          <a:spcPts val="404"/>
        </a:spcBef>
        <a:spcAft>
          <a:spcPct val="0"/>
        </a:spcAft>
        <a:buFont typeface="Arial" pitchFamily="34" charset="0"/>
        <a:buChar char="•"/>
        <a:defRPr lang="en-US" sz="1600" kern="1200" dirty="0" smtClean="0">
          <a:solidFill>
            <a:schemeClr val="tx1"/>
          </a:solidFill>
          <a:latin typeface="Arial" pitchFamily="34" charset="0"/>
          <a:ea typeface="+mn-ea"/>
          <a:cs typeface="Arial" pitchFamily="34" charset="0"/>
        </a:defRPr>
      </a:lvl5pPr>
      <a:lvl6pPr marL="2512836" indent="-228439" algn="l" defTabSz="9137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716" indent="-228439" algn="l" defTabSz="9137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595" indent="-228439" algn="l" defTabSz="9137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472" indent="-228439" algn="l" defTabSz="91375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758" rtl="0" eaLnBrk="1" latinLnBrk="0" hangingPunct="1">
        <a:defRPr sz="1800" kern="1200">
          <a:solidFill>
            <a:schemeClr val="tx1"/>
          </a:solidFill>
          <a:latin typeface="+mn-lt"/>
          <a:ea typeface="+mn-ea"/>
          <a:cs typeface="+mn-cs"/>
        </a:defRPr>
      </a:lvl1pPr>
      <a:lvl2pPr marL="456880" algn="l" defTabSz="913758" rtl="0" eaLnBrk="1" latinLnBrk="0" hangingPunct="1">
        <a:defRPr sz="1800" kern="1200">
          <a:solidFill>
            <a:schemeClr val="tx1"/>
          </a:solidFill>
          <a:latin typeface="+mn-lt"/>
          <a:ea typeface="+mn-ea"/>
          <a:cs typeface="+mn-cs"/>
        </a:defRPr>
      </a:lvl2pPr>
      <a:lvl3pPr marL="913758" algn="l" defTabSz="913758" rtl="0" eaLnBrk="1" latinLnBrk="0" hangingPunct="1">
        <a:defRPr sz="1800" kern="1200">
          <a:solidFill>
            <a:schemeClr val="tx1"/>
          </a:solidFill>
          <a:latin typeface="+mn-lt"/>
          <a:ea typeface="+mn-ea"/>
          <a:cs typeface="+mn-cs"/>
        </a:defRPr>
      </a:lvl3pPr>
      <a:lvl4pPr marL="1370639" algn="l" defTabSz="913758" rtl="0" eaLnBrk="1" latinLnBrk="0" hangingPunct="1">
        <a:defRPr sz="1800" kern="1200">
          <a:solidFill>
            <a:schemeClr val="tx1"/>
          </a:solidFill>
          <a:latin typeface="+mn-lt"/>
          <a:ea typeface="+mn-ea"/>
          <a:cs typeface="+mn-cs"/>
        </a:defRPr>
      </a:lvl4pPr>
      <a:lvl5pPr marL="1827517" algn="l" defTabSz="913758" rtl="0" eaLnBrk="1" latinLnBrk="0" hangingPunct="1">
        <a:defRPr sz="1800" kern="1200">
          <a:solidFill>
            <a:schemeClr val="tx1"/>
          </a:solidFill>
          <a:latin typeface="+mn-lt"/>
          <a:ea typeface="+mn-ea"/>
          <a:cs typeface="+mn-cs"/>
        </a:defRPr>
      </a:lvl5pPr>
      <a:lvl6pPr marL="2284398" algn="l" defTabSz="913758" rtl="0" eaLnBrk="1" latinLnBrk="0" hangingPunct="1">
        <a:defRPr sz="1800" kern="1200">
          <a:solidFill>
            <a:schemeClr val="tx1"/>
          </a:solidFill>
          <a:latin typeface="+mn-lt"/>
          <a:ea typeface="+mn-ea"/>
          <a:cs typeface="+mn-cs"/>
        </a:defRPr>
      </a:lvl6pPr>
      <a:lvl7pPr marL="2741275" algn="l" defTabSz="913758" rtl="0" eaLnBrk="1" latinLnBrk="0" hangingPunct="1">
        <a:defRPr sz="1800" kern="1200">
          <a:solidFill>
            <a:schemeClr val="tx1"/>
          </a:solidFill>
          <a:latin typeface="+mn-lt"/>
          <a:ea typeface="+mn-ea"/>
          <a:cs typeface="+mn-cs"/>
        </a:defRPr>
      </a:lvl7pPr>
      <a:lvl8pPr marL="3198156" algn="l" defTabSz="913758" rtl="0" eaLnBrk="1" latinLnBrk="0" hangingPunct="1">
        <a:defRPr sz="1800" kern="1200">
          <a:solidFill>
            <a:schemeClr val="tx1"/>
          </a:solidFill>
          <a:latin typeface="+mn-lt"/>
          <a:ea typeface="+mn-ea"/>
          <a:cs typeface="+mn-cs"/>
        </a:defRPr>
      </a:lvl8pPr>
      <a:lvl9pPr marL="3655033" algn="l" defTabSz="913758"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9258" y="992395"/>
            <a:ext cx="8520545" cy="911711"/>
          </a:xfrm>
          <a:prstGeom prst="rect">
            <a:avLst/>
          </a:prstGeom>
        </p:spPr>
        <p:txBody>
          <a:bodyPr vert="horz" lIns="91365" tIns="45683" rIns="91365" bIns="45683"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99258" y="2097741"/>
            <a:ext cx="8520545" cy="4227755"/>
          </a:xfrm>
          <a:prstGeom prst="rect">
            <a:avLst/>
          </a:prstGeom>
        </p:spPr>
        <p:txBody>
          <a:bodyPr vert="horz" lIns="91365" tIns="45683" rIns="91365" bIns="4568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7571" y="6406181"/>
            <a:ext cx="1870364" cy="306593"/>
          </a:xfrm>
          <a:prstGeom prst="rect">
            <a:avLst/>
          </a:prstGeom>
        </p:spPr>
        <p:txBody>
          <a:bodyPr vert="horz" lIns="91365" tIns="45683" rIns="91365" bIns="45683" rtlCol="0" anchor="ctr"/>
          <a:lstStyle>
            <a:lvl1pPr algn="l">
              <a:defRPr sz="1400">
                <a:solidFill>
                  <a:srgbClr val="000000"/>
                </a:solidFill>
                <a:latin typeface="Arial" pitchFamily="34" charset="0"/>
                <a:cs typeface="Arial" pitchFamily="34" charset="0"/>
              </a:defRPr>
            </a:lvl1pPr>
          </a:lstStyle>
          <a:p>
            <a:fld id="{D6FBB96D-542B-4156-8D4B-0F7DEF91E2BD}" type="datetime1">
              <a:rPr lang="en-US" smtClean="0"/>
              <a:pPr/>
              <a:t>9/17/2019</a:t>
            </a:fld>
            <a:endParaRPr lang="en-US" dirty="0"/>
          </a:p>
        </p:txBody>
      </p:sp>
      <p:sp>
        <p:nvSpPr>
          <p:cNvPr id="5" name="Footer Placeholder 4"/>
          <p:cNvSpPr>
            <a:spLocks noGrp="1"/>
          </p:cNvSpPr>
          <p:nvPr>
            <p:ph type="ftr" sz="quarter" idx="3"/>
          </p:nvPr>
        </p:nvSpPr>
        <p:spPr>
          <a:xfrm>
            <a:off x="3124200" y="6406182"/>
            <a:ext cx="2895600" cy="314661"/>
          </a:xfrm>
          <a:prstGeom prst="rect">
            <a:avLst/>
          </a:prstGeom>
        </p:spPr>
        <p:txBody>
          <a:bodyPr vert="horz" lIns="91365" tIns="45683" rIns="91365" bIns="45683" rtlCol="0" anchor="ctr"/>
          <a:lstStyle>
            <a:lvl1pPr algn="ctr">
              <a:defRPr sz="1400">
                <a:solidFill>
                  <a:srgbClr val="000000"/>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6691745" y="6406182"/>
            <a:ext cx="2133600" cy="314661"/>
          </a:xfrm>
          <a:prstGeom prst="rect">
            <a:avLst/>
          </a:prstGeom>
        </p:spPr>
        <p:txBody>
          <a:bodyPr vert="horz" lIns="91365" tIns="45683" rIns="91365" bIns="45683" rtlCol="0" anchor="ctr"/>
          <a:lstStyle>
            <a:lvl1pPr algn="r">
              <a:defRPr sz="1400">
                <a:solidFill>
                  <a:srgbClr val="000000"/>
                </a:solidFill>
                <a:latin typeface="Arial" pitchFamily="34" charset="0"/>
                <a:cs typeface="Arial" pitchFamily="34" charset="0"/>
              </a:defRPr>
            </a:lvl1pPr>
          </a:lstStyle>
          <a:p>
            <a:r>
              <a:rPr lang="en-US" dirty="0"/>
              <a:t>Page </a:t>
            </a:r>
            <a:fld id="{01E16EBA-0216-4FA1-BFEC-225E79399361}" type="slidenum">
              <a:rPr lang="en-US" smtClean="0"/>
              <a:pPr/>
              <a:t>‹#›</a:t>
            </a:fld>
            <a:endParaRPr lang="en-US" dirty="0"/>
          </a:p>
        </p:txBody>
      </p:sp>
      <p:sp>
        <p:nvSpPr>
          <p:cNvPr id="7" name="TextBox 6"/>
          <p:cNvSpPr txBox="1"/>
          <p:nvPr/>
        </p:nvSpPr>
        <p:spPr>
          <a:xfrm>
            <a:off x="0" y="379209"/>
            <a:ext cx="9144000" cy="369320"/>
          </a:xfrm>
          <a:prstGeom prst="rect">
            <a:avLst/>
          </a:prstGeom>
          <a:noFill/>
        </p:spPr>
        <p:txBody>
          <a:bodyPr wrap="square" lIns="91365" tIns="45683" rIns="91365" bIns="45683" rtlCol="0">
            <a:spAutoFit/>
          </a:bodyPr>
          <a:lstStyle/>
          <a:p>
            <a:pPr algn="ctr"/>
            <a:r>
              <a:rPr lang="en-US" b="1" dirty="0">
                <a:solidFill>
                  <a:srgbClr val="000000"/>
                </a:solidFill>
                <a:latin typeface="Arial" pitchFamily="34" charset="0"/>
                <a:cs typeface="Arial" pitchFamily="34" charset="0"/>
              </a:rPr>
              <a:t>PRELIMINARY</a:t>
            </a:r>
          </a:p>
        </p:txBody>
      </p:sp>
      <p:cxnSp>
        <p:nvCxnSpPr>
          <p:cNvPr id="14" name="Straight Connector 13"/>
          <p:cNvCxnSpPr/>
          <p:nvPr/>
        </p:nvCxnSpPr>
        <p:spPr>
          <a:xfrm>
            <a:off x="315887" y="911711"/>
            <a:ext cx="8520545"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99258" y="6398111"/>
            <a:ext cx="8520545"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pic>
        <p:nvPicPr>
          <p:cNvPr id="11" name="Picture 10" descr="GAO Logo"/>
          <p:cNvPicPr>
            <a:picLocks noChangeAspect="1"/>
          </p:cNvPicPr>
          <p:nvPr/>
        </p:nvPicPr>
        <p:blipFill>
          <a:blip r:embed="rId16" cstate="print"/>
          <a:stretch>
            <a:fillRect/>
          </a:stretch>
        </p:blipFill>
        <p:spPr>
          <a:xfrm>
            <a:off x="307577" y="470653"/>
            <a:ext cx="1208119" cy="403413"/>
          </a:xfrm>
          <a:prstGeom prst="rect">
            <a:avLst/>
          </a:prstGeom>
        </p:spPr>
      </p:pic>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 id="2147483996" r:id="rId12"/>
    <p:sldLayoutId id="2147483997" r:id="rId13"/>
    <p:sldLayoutId id="2147483998" r:id="rId14"/>
  </p:sldLayoutIdLst>
  <p:hf hdr="0" ftr="0" dt="0"/>
  <p:txStyles>
    <p:titleStyle>
      <a:lvl1pPr algn="l" defTabSz="913651" rtl="0" eaLnBrk="1" latinLnBrk="0" hangingPunct="1">
        <a:spcBef>
          <a:spcPct val="0"/>
        </a:spcBef>
        <a:buNone/>
        <a:defRPr sz="3200" b="1" kern="1200">
          <a:solidFill>
            <a:srgbClr val="000000"/>
          </a:solidFill>
          <a:latin typeface="Arial" pitchFamily="34" charset="0"/>
          <a:ea typeface="+mj-ea"/>
          <a:cs typeface="Arial" pitchFamily="34" charset="0"/>
        </a:defRPr>
      </a:lvl1pPr>
    </p:titleStyle>
    <p:bodyStyle>
      <a:lvl1pPr marL="342619" indent="-342619" algn="l" defTabSz="913651" rtl="0" eaLnBrk="1" fontAlgn="base" latinLnBrk="0" hangingPunct="1">
        <a:spcBef>
          <a:spcPts val="673"/>
        </a:spcBef>
        <a:spcAft>
          <a:spcPct val="0"/>
        </a:spcAft>
        <a:buFont typeface="Arial" pitchFamily="34" charset="0"/>
        <a:buChar char="•"/>
        <a:defRPr lang="en-US" sz="2200" kern="1200" dirty="0" smtClean="0">
          <a:solidFill>
            <a:srgbClr val="000000"/>
          </a:solidFill>
          <a:latin typeface="Arial" pitchFamily="34" charset="0"/>
          <a:ea typeface="+mn-ea"/>
          <a:cs typeface="Arial" pitchFamily="34" charset="0"/>
        </a:defRPr>
      </a:lvl1pPr>
      <a:lvl2pPr marL="742341" indent="-285515" algn="l" defTabSz="913651" rtl="0" eaLnBrk="1" fontAlgn="base" latinLnBrk="0" hangingPunct="1">
        <a:lnSpc>
          <a:spcPct val="85000"/>
        </a:lnSpc>
        <a:spcBef>
          <a:spcPts val="673"/>
        </a:spcBef>
        <a:spcAft>
          <a:spcPct val="0"/>
        </a:spcAft>
        <a:buFont typeface="Arial" pitchFamily="34" charset="0"/>
        <a:buChar char="•"/>
        <a:defRPr lang="en-US" sz="2200" kern="1200" dirty="0" smtClean="0">
          <a:solidFill>
            <a:srgbClr val="000000"/>
          </a:solidFill>
          <a:latin typeface="Arial" pitchFamily="34" charset="0"/>
          <a:ea typeface="+mn-ea"/>
          <a:cs typeface="Arial" pitchFamily="34" charset="0"/>
        </a:defRPr>
      </a:lvl2pPr>
      <a:lvl3pPr marL="1142065" indent="-228413" algn="l" defTabSz="913651" rtl="0" eaLnBrk="1" fontAlgn="base" latinLnBrk="0" hangingPunct="1">
        <a:lnSpc>
          <a:spcPct val="85000"/>
        </a:lnSpc>
        <a:spcBef>
          <a:spcPts val="673"/>
        </a:spcBef>
        <a:spcAft>
          <a:spcPct val="0"/>
        </a:spcAft>
        <a:buFont typeface="Arial" pitchFamily="34" charset="0"/>
        <a:buChar char="•"/>
        <a:defRPr lang="en-US" sz="2200" kern="1200" dirty="0" smtClean="0">
          <a:solidFill>
            <a:srgbClr val="000000"/>
          </a:solidFill>
          <a:latin typeface="Arial" pitchFamily="34" charset="0"/>
          <a:ea typeface="+mn-ea"/>
          <a:cs typeface="Arial" pitchFamily="34" charset="0"/>
        </a:defRPr>
      </a:lvl3pPr>
      <a:lvl4pPr marL="1598890" indent="-228413" algn="l" defTabSz="913651" rtl="0" eaLnBrk="1" fontAlgn="base" latinLnBrk="0" hangingPunct="1">
        <a:lnSpc>
          <a:spcPct val="85000"/>
        </a:lnSpc>
        <a:spcBef>
          <a:spcPts val="404"/>
        </a:spcBef>
        <a:spcAft>
          <a:spcPct val="0"/>
        </a:spcAft>
        <a:buFont typeface="Arial" pitchFamily="34" charset="0"/>
        <a:buChar char="•"/>
        <a:defRPr lang="en-US" sz="2200" kern="1200" dirty="0" smtClean="0">
          <a:solidFill>
            <a:srgbClr val="000000"/>
          </a:solidFill>
          <a:latin typeface="Arial" pitchFamily="34" charset="0"/>
          <a:ea typeface="+mn-ea"/>
          <a:cs typeface="Arial" pitchFamily="34" charset="0"/>
        </a:defRPr>
      </a:lvl4pPr>
      <a:lvl5pPr marL="2055716" indent="-228413" algn="l" defTabSz="913651" rtl="0" eaLnBrk="1" fontAlgn="base" latinLnBrk="0" hangingPunct="1">
        <a:spcBef>
          <a:spcPts val="404"/>
        </a:spcBef>
        <a:spcAft>
          <a:spcPct val="0"/>
        </a:spcAft>
        <a:buFont typeface="Arial" pitchFamily="34" charset="0"/>
        <a:buChar char="•"/>
        <a:defRPr lang="en-US" sz="1600" kern="1200" dirty="0" smtClean="0">
          <a:solidFill>
            <a:srgbClr val="000000"/>
          </a:solidFill>
          <a:latin typeface="Arial" pitchFamily="34" charset="0"/>
          <a:ea typeface="+mn-ea"/>
          <a:cs typeface="Arial" pitchFamily="34" charset="0"/>
        </a:defRPr>
      </a:lvl5pPr>
      <a:lvl6pPr marL="2512542" indent="-228413" algn="l" defTabSz="91365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369" indent="-228413" algn="l" defTabSz="91365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194" indent="-228413" algn="l" defTabSz="91365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018" indent="-228413" algn="l" defTabSz="91365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651" rtl="0" eaLnBrk="1" latinLnBrk="0" hangingPunct="1">
        <a:defRPr sz="1800" kern="1200">
          <a:solidFill>
            <a:schemeClr val="tx1"/>
          </a:solidFill>
          <a:latin typeface="+mn-lt"/>
          <a:ea typeface="+mn-ea"/>
          <a:cs typeface="+mn-cs"/>
        </a:defRPr>
      </a:lvl1pPr>
      <a:lvl2pPr marL="456827" algn="l" defTabSz="913651" rtl="0" eaLnBrk="1" latinLnBrk="0" hangingPunct="1">
        <a:defRPr sz="1800" kern="1200">
          <a:solidFill>
            <a:schemeClr val="tx1"/>
          </a:solidFill>
          <a:latin typeface="+mn-lt"/>
          <a:ea typeface="+mn-ea"/>
          <a:cs typeface="+mn-cs"/>
        </a:defRPr>
      </a:lvl2pPr>
      <a:lvl3pPr marL="913651" algn="l" defTabSz="913651" rtl="0" eaLnBrk="1" latinLnBrk="0" hangingPunct="1">
        <a:defRPr sz="1800" kern="1200">
          <a:solidFill>
            <a:schemeClr val="tx1"/>
          </a:solidFill>
          <a:latin typeface="+mn-lt"/>
          <a:ea typeface="+mn-ea"/>
          <a:cs typeface="+mn-cs"/>
        </a:defRPr>
      </a:lvl3pPr>
      <a:lvl4pPr marL="1370479" algn="l" defTabSz="913651" rtl="0" eaLnBrk="1" latinLnBrk="0" hangingPunct="1">
        <a:defRPr sz="1800" kern="1200">
          <a:solidFill>
            <a:schemeClr val="tx1"/>
          </a:solidFill>
          <a:latin typeface="+mn-lt"/>
          <a:ea typeface="+mn-ea"/>
          <a:cs typeface="+mn-cs"/>
        </a:defRPr>
      </a:lvl4pPr>
      <a:lvl5pPr marL="1827303" algn="l" defTabSz="913651" rtl="0" eaLnBrk="1" latinLnBrk="0" hangingPunct="1">
        <a:defRPr sz="1800" kern="1200">
          <a:solidFill>
            <a:schemeClr val="tx1"/>
          </a:solidFill>
          <a:latin typeface="+mn-lt"/>
          <a:ea typeface="+mn-ea"/>
          <a:cs typeface="+mn-cs"/>
        </a:defRPr>
      </a:lvl5pPr>
      <a:lvl6pPr marL="2284131" algn="l" defTabSz="913651" rtl="0" eaLnBrk="1" latinLnBrk="0" hangingPunct="1">
        <a:defRPr sz="1800" kern="1200">
          <a:solidFill>
            <a:schemeClr val="tx1"/>
          </a:solidFill>
          <a:latin typeface="+mn-lt"/>
          <a:ea typeface="+mn-ea"/>
          <a:cs typeface="+mn-cs"/>
        </a:defRPr>
      </a:lvl6pPr>
      <a:lvl7pPr marL="2740955" algn="l" defTabSz="913651" rtl="0" eaLnBrk="1" latinLnBrk="0" hangingPunct="1">
        <a:defRPr sz="1800" kern="1200">
          <a:solidFill>
            <a:schemeClr val="tx1"/>
          </a:solidFill>
          <a:latin typeface="+mn-lt"/>
          <a:ea typeface="+mn-ea"/>
          <a:cs typeface="+mn-cs"/>
        </a:defRPr>
      </a:lvl7pPr>
      <a:lvl8pPr marL="3197782" algn="l" defTabSz="913651" rtl="0" eaLnBrk="1" latinLnBrk="0" hangingPunct="1">
        <a:defRPr sz="1800" kern="1200">
          <a:solidFill>
            <a:schemeClr val="tx1"/>
          </a:solidFill>
          <a:latin typeface="+mn-lt"/>
          <a:ea typeface="+mn-ea"/>
          <a:cs typeface="+mn-cs"/>
        </a:defRPr>
      </a:lvl8pPr>
      <a:lvl9pPr marL="3654606" algn="l" defTabSz="913651"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9258" y="992395"/>
            <a:ext cx="8520545" cy="911711"/>
          </a:xfrm>
          <a:prstGeom prst="rect">
            <a:avLst/>
          </a:prstGeom>
        </p:spPr>
        <p:txBody>
          <a:bodyPr vert="horz" lIns="91354" tIns="45678" rIns="91354" bIns="45678"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99258" y="2097741"/>
            <a:ext cx="8520545" cy="4227755"/>
          </a:xfrm>
          <a:prstGeom prst="rect">
            <a:avLst/>
          </a:prstGeom>
        </p:spPr>
        <p:txBody>
          <a:bodyPr vert="horz" lIns="91354" tIns="45678" rIns="91354" bIns="4567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7571" y="6406181"/>
            <a:ext cx="1870364" cy="306593"/>
          </a:xfrm>
          <a:prstGeom prst="rect">
            <a:avLst/>
          </a:prstGeom>
        </p:spPr>
        <p:txBody>
          <a:bodyPr vert="horz" lIns="91354" tIns="45678" rIns="91354" bIns="45678" rtlCol="0" anchor="ctr"/>
          <a:lstStyle>
            <a:lvl1pPr algn="l">
              <a:defRPr sz="1400">
                <a:solidFill>
                  <a:srgbClr val="000000"/>
                </a:solidFill>
                <a:latin typeface="Arial" pitchFamily="34" charset="0"/>
                <a:cs typeface="Arial" pitchFamily="34" charset="0"/>
              </a:defRPr>
            </a:lvl1pPr>
          </a:lstStyle>
          <a:p>
            <a:fld id="{DB480E19-26EA-4967-B15A-AE7D54F13896}" type="datetime1">
              <a:rPr lang="en-US" smtClean="0"/>
              <a:pPr/>
              <a:t>9/17/2019</a:t>
            </a:fld>
            <a:endParaRPr lang="en-US" dirty="0"/>
          </a:p>
        </p:txBody>
      </p:sp>
      <p:sp>
        <p:nvSpPr>
          <p:cNvPr id="5" name="Footer Placeholder 4"/>
          <p:cNvSpPr>
            <a:spLocks noGrp="1"/>
          </p:cNvSpPr>
          <p:nvPr>
            <p:ph type="ftr" sz="quarter" idx="3"/>
          </p:nvPr>
        </p:nvSpPr>
        <p:spPr>
          <a:xfrm>
            <a:off x="3124200" y="6406182"/>
            <a:ext cx="2895600" cy="314661"/>
          </a:xfrm>
          <a:prstGeom prst="rect">
            <a:avLst/>
          </a:prstGeom>
        </p:spPr>
        <p:txBody>
          <a:bodyPr vert="horz" lIns="91354" tIns="45678" rIns="91354" bIns="45678" rtlCol="0" anchor="ctr"/>
          <a:lstStyle>
            <a:lvl1pPr algn="ctr">
              <a:defRPr sz="1400">
                <a:solidFill>
                  <a:srgbClr val="000000"/>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6691745" y="6406182"/>
            <a:ext cx="2133600" cy="314661"/>
          </a:xfrm>
          <a:prstGeom prst="rect">
            <a:avLst/>
          </a:prstGeom>
        </p:spPr>
        <p:txBody>
          <a:bodyPr vert="horz" lIns="91354" tIns="45678" rIns="91354" bIns="45678" rtlCol="0" anchor="ctr"/>
          <a:lstStyle>
            <a:lvl1pPr algn="r">
              <a:defRPr sz="1400">
                <a:solidFill>
                  <a:srgbClr val="000000"/>
                </a:solidFill>
                <a:latin typeface="Arial" pitchFamily="34" charset="0"/>
                <a:cs typeface="Arial" pitchFamily="34" charset="0"/>
              </a:defRPr>
            </a:lvl1pPr>
          </a:lstStyle>
          <a:p>
            <a:r>
              <a:rPr lang="en-US"/>
              <a:t>Page </a:t>
            </a:r>
            <a:fld id="{01E16EBA-0216-4FA1-BFEC-225E79399361}" type="slidenum">
              <a:rPr lang="en-US" smtClean="0"/>
              <a:pPr/>
              <a:t>‹#›</a:t>
            </a:fld>
            <a:endParaRPr lang="en-US" dirty="0"/>
          </a:p>
        </p:txBody>
      </p:sp>
      <p:cxnSp>
        <p:nvCxnSpPr>
          <p:cNvPr id="14" name="Straight Connector 13"/>
          <p:cNvCxnSpPr/>
          <p:nvPr/>
        </p:nvCxnSpPr>
        <p:spPr>
          <a:xfrm>
            <a:off x="315887" y="911711"/>
            <a:ext cx="8520545"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99258" y="6398111"/>
            <a:ext cx="8520545"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pic>
        <p:nvPicPr>
          <p:cNvPr id="10" name="Picture 9" descr="GAO Logo"/>
          <p:cNvPicPr>
            <a:picLocks noChangeAspect="1"/>
          </p:cNvPicPr>
          <p:nvPr/>
        </p:nvPicPr>
        <p:blipFill>
          <a:blip r:embed="rId16" cstate="print"/>
          <a:stretch>
            <a:fillRect/>
          </a:stretch>
        </p:blipFill>
        <p:spPr>
          <a:xfrm>
            <a:off x="307578" y="470654"/>
            <a:ext cx="1208119" cy="403413"/>
          </a:xfrm>
          <a:prstGeom prst="rect">
            <a:avLst/>
          </a:prstGeom>
        </p:spPr>
      </p:pic>
    </p:spTree>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 id="2147484011" r:id="rId12"/>
    <p:sldLayoutId id="2147484012" r:id="rId13"/>
    <p:sldLayoutId id="2147484013" r:id="rId14"/>
  </p:sldLayoutIdLst>
  <p:hf hdr="0" ftr="0" dt="0"/>
  <p:txStyles>
    <p:titleStyle>
      <a:lvl1pPr algn="l" defTabSz="913544" rtl="0" eaLnBrk="1" latinLnBrk="0" hangingPunct="1">
        <a:spcBef>
          <a:spcPct val="0"/>
        </a:spcBef>
        <a:buNone/>
        <a:defRPr sz="3200" b="1" kern="1200">
          <a:solidFill>
            <a:srgbClr val="000000"/>
          </a:solidFill>
          <a:latin typeface="Arial" pitchFamily="34" charset="0"/>
          <a:ea typeface="+mj-ea"/>
          <a:cs typeface="Arial" pitchFamily="34" charset="0"/>
        </a:defRPr>
      </a:lvl1pPr>
    </p:titleStyle>
    <p:bodyStyle>
      <a:lvl1pPr marL="342579" indent="-342579" algn="l" defTabSz="913544" rtl="0" eaLnBrk="1" fontAlgn="base" latinLnBrk="0" hangingPunct="1">
        <a:spcBef>
          <a:spcPts val="673"/>
        </a:spcBef>
        <a:spcAft>
          <a:spcPct val="0"/>
        </a:spcAft>
        <a:buFont typeface="Arial" pitchFamily="34" charset="0"/>
        <a:buChar char="•"/>
        <a:defRPr lang="en-US" sz="2200" kern="1200" dirty="0" smtClean="0">
          <a:solidFill>
            <a:srgbClr val="000000"/>
          </a:solidFill>
          <a:latin typeface="Arial" pitchFamily="34" charset="0"/>
          <a:ea typeface="+mn-ea"/>
          <a:cs typeface="Arial" pitchFamily="34" charset="0"/>
        </a:defRPr>
      </a:lvl1pPr>
      <a:lvl2pPr marL="742254" indent="-285482" algn="l" defTabSz="913544" rtl="0" eaLnBrk="1" fontAlgn="base" latinLnBrk="0" hangingPunct="1">
        <a:lnSpc>
          <a:spcPct val="85000"/>
        </a:lnSpc>
        <a:spcBef>
          <a:spcPts val="673"/>
        </a:spcBef>
        <a:spcAft>
          <a:spcPct val="0"/>
        </a:spcAft>
        <a:buFont typeface="Arial" pitchFamily="34" charset="0"/>
        <a:buChar char="•"/>
        <a:defRPr lang="en-US" sz="2200" kern="1200" dirty="0" smtClean="0">
          <a:solidFill>
            <a:srgbClr val="000000"/>
          </a:solidFill>
          <a:latin typeface="Arial" pitchFamily="34" charset="0"/>
          <a:ea typeface="+mn-ea"/>
          <a:cs typeface="Arial" pitchFamily="34" charset="0"/>
        </a:defRPr>
      </a:lvl2pPr>
      <a:lvl3pPr marL="1141932" indent="-228387" algn="l" defTabSz="913544" rtl="0" eaLnBrk="1" fontAlgn="base" latinLnBrk="0" hangingPunct="1">
        <a:lnSpc>
          <a:spcPct val="85000"/>
        </a:lnSpc>
        <a:spcBef>
          <a:spcPts val="673"/>
        </a:spcBef>
        <a:spcAft>
          <a:spcPct val="0"/>
        </a:spcAft>
        <a:buFont typeface="Arial" pitchFamily="34" charset="0"/>
        <a:buChar char="•"/>
        <a:defRPr lang="en-US" sz="2200" kern="1200" dirty="0" smtClean="0">
          <a:solidFill>
            <a:srgbClr val="000000"/>
          </a:solidFill>
          <a:latin typeface="Arial" pitchFamily="34" charset="0"/>
          <a:ea typeface="+mn-ea"/>
          <a:cs typeface="Arial" pitchFamily="34" charset="0"/>
        </a:defRPr>
      </a:lvl3pPr>
      <a:lvl4pPr marL="1598703" indent="-228387" algn="l" defTabSz="913544" rtl="0" eaLnBrk="1" fontAlgn="base" latinLnBrk="0" hangingPunct="1">
        <a:lnSpc>
          <a:spcPct val="85000"/>
        </a:lnSpc>
        <a:spcBef>
          <a:spcPts val="404"/>
        </a:spcBef>
        <a:spcAft>
          <a:spcPct val="0"/>
        </a:spcAft>
        <a:buFont typeface="Arial" pitchFamily="34" charset="0"/>
        <a:buChar char="•"/>
        <a:defRPr lang="en-US" sz="2200" kern="1200" dirty="0" smtClean="0">
          <a:solidFill>
            <a:srgbClr val="000000"/>
          </a:solidFill>
          <a:latin typeface="Arial" pitchFamily="34" charset="0"/>
          <a:ea typeface="+mn-ea"/>
          <a:cs typeface="Arial" pitchFamily="34" charset="0"/>
        </a:defRPr>
      </a:lvl4pPr>
      <a:lvl5pPr marL="2055476" indent="-228387" algn="l" defTabSz="913544" rtl="0" eaLnBrk="1" fontAlgn="base" latinLnBrk="0" hangingPunct="1">
        <a:spcBef>
          <a:spcPts val="404"/>
        </a:spcBef>
        <a:spcAft>
          <a:spcPct val="0"/>
        </a:spcAft>
        <a:buFont typeface="Arial" pitchFamily="34" charset="0"/>
        <a:buChar char="•"/>
        <a:defRPr lang="en-US" sz="1600" kern="1200" dirty="0" smtClean="0">
          <a:solidFill>
            <a:srgbClr val="000000"/>
          </a:solidFill>
          <a:latin typeface="Arial" pitchFamily="34" charset="0"/>
          <a:ea typeface="+mn-ea"/>
          <a:cs typeface="Arial" pitchFamily="34" charset="0"/>
        </a:defRPr>
      </a:lvl5pPr>
      <a:lvl6pPr marL="2512248" indent="-228387" algn="l" defTabSz="91354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022" indent="-228387" algn="l" defTabSz="91354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793" indent="-228387" algn="l" defTabSz="91354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564" indent="-228387" algn="l" defTabSz="91354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44" rtl="0" eaLnBrk="1" latinLnBrk="0" hangingPunct="1">
        <a:defRPr sz="1800" kern="1200">
          <a:solidFill>
            <a:schemeClr val="tx1"/>
          </a:solidFill>
          <a:latin typeface="+mn-lt"/>
          <a:ea typeface="+mn-ea"/>
          <a:cs typeface="+mn-cs"/>
        </a:defRPr>
      </a:lvl1pPr>
      <a:lvl2pPr marL="456774" algn="l" defTabSz="913544" rtl="0" eaLnBrk="1" latinLnBrk="0" hangingPunct="1">
        <a:defRPr sz="1800" kern="1200">
          <a:solidFill>
            <a:schemeClr val="tx1"/>
          </a:solidFill>
          <a:latin typeface="+mn-lt"/>
          <a:ea typeface="+mn-ea"/>
          <a:cs typeface="+mn-cs"/>
        </a:defRPr>
      </a:lvl2pPr>
      <a:lvl3pPr marL="913544" algn="l" defTabSz="913544" rtl="0" eaLnBrk="1" latinLnBrk="0" hangingPunct="1">
        <a:defRPr sz="1800" kern="1200">
          <a:solidFill>
            <a:schemeClr val="tx1"/>
          </a:solidFill>
          <a:latin typeface="+mn-lt"/>
          <a:ea typeface="+mn-ea"/>
          <a:cs typeface="+mn-cs"/>
        </a:defRPr>
      </a:lvl3pPr>
      <a:lvl4pPr marL="1370319" algn="l" defTabSz="913544" rtl="0" eaLnBrk="1" latinLnBrk="0" hangingPunct="1">
        <a:defRPr sz="1800" kern="1200">
          <a:solidFill>
            <a:schemeClr val="tx1"/>
          </a:solidFill>
          <a:latin typeface="+mn-lt"/>
          <a:ea typeface="+mn-ea"/>
          <a:cs typeface="+mn-cs"/>
        </a:defRPr>
      </a:lvl4pPr>
      <a:lvl5pPr marL="1827089" algn="l" defTabSz="913544" rtl="0" eaLnBrk="1" latinLnBrk="0" hangingPunct="1">
        <a:defRPr sz="1800" kern="1200">
          <a:solidFill>
            <a:schemeClr val="tx1"/>
          </a:solidFill>
          <a:latin typeface="+mn-lt"/>
          <a:ea typeface="+mn-ea"/>
          <a:cs typeface="+mn-cs"/>
        </a:defRPr>
      </a:lvl5pPr>
      <a:lvl6pPr marL="2283864" algn="l" defTabSz="913544" rtl="0" eaLnBrk="1" latinLnBrk="0" hangingPunct="1">
        <a:defRPr sz="1800" kern="1200">
          <a:solidFill>
            <a:schemeClr val="tx1"/>
          </a:solidFill>
          <a:latin typeface="+mn-lt"/>
          <a:ea typeface="+mn-ea"/>
          <a:cs typeface="+mn-cs"/>
        </a:defRPr>
      </a:lvl6pPr>
      <a:lvl7pPr marL="2740634" algn="l" defTabSz="913544" rtl="0" eaLnBrk="1" latinLnBrk="0" hangingPunct="1">
        <a:defRPr sz="1800" kern="1200">
          <a:solidFill>
            <a:schemeClr val="tx1"/>
          </a:solidFill>
          <a:latin typeface="+mn-lt"/>
          <a:ea typeface="+mn-ea"/>
          <a:cs typeface="+mn-cs"/>
        </a:defRPr>
      </a:lvl7pPr>
      <a:lvl8pPr marL="3197408" algn="l" defTabSz="913544" rtl="0" eaLnBrk="1" latinLnBrk="0" hangingPunct="1">
        <a:defRPr sz="1800" kern="1200">
          <a:solidFill>
            <a:schemeClr val="tx1"/>
          </a:solidFill>
          <a:latin typeface="+mn-lt"/>
          <a:ea typeface="+mn-ea"/>
          <a:cs typeface="+mn-cs"/>
        </a:defRPr>
      </a:lvl8pPr>
      <a:lvl9pPr marL="3654179" algn="l" defTabSz="91354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cstate="print">
            <a:lum/>
          </a:blip>
          <a:srcRect/>
          <a:stretch>
            <a:fillRect l="-5000" r="-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9258" y="992395"/>
            <a:ext cx="8520545" cy="911711"/>
          </a:xfrm>
          <a:prstGeom prst="rect">
            <a:avLst/>
          </a:prstGeom>
        </p:spPr>
        <p:txBody>
          <a:bodyPr vert="horz" lIns="91344" tIns="45672" rIns="91344" bIns="45672" rtlCol="0" anchor="ctr">
            <a:normAutofit/>
          </a:bodyPr>
          <a:lstStyle/>
          <a:p>
            <a:r>
              <a:rPr lang="en-US" dirty="0"/>
              <a:t>Click to edit Master title style</a:t>
            </a:r>
          </a:p>
        </p:txBody>
      </p:sp>
      <p:sp>
        <p:nvSpPr>
          <p:cNvPr id="3" name="Text Placeholder 2"/>
          <p:cNvSpPr>
            <a:spLocks noGrp="1"/>
          </p:cNvSpPr>
          <p:nvPr>
            <p:ph type="body" idx="1"/>
          </p:nvPr>
        </p:nvSpPr>
        <p:spPr>
          <a:xfrm>
            <a:off x="299258" y="2097741"/>
            <a:ext cx="8520545" cy="4227755"/>
          </a:xfrm>
          <a:prstGeom prst="rect">
            <a:avLst/>
          </a:prstGeom>
        </p:spPr>
        <p:txBody>
          <a:bodyPr vert="horz" lIns="91344" tIns="45672" rIns="91344" bIns="4567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marL="1767725" lvl="4" indent="-226305" algn="l" rtl="0" eaLnBrk="1" fontAlgn="base" hangingPunct="1">
              <a:lnSpc>
                <a:spcPct val="85000"/>
              </a:lnSpc>
              <a:spcBef>
                <a:spcPct val="15000"/>
              </a:spcBef>
              <a:spcAft>
                <a:spcPct val="0"/>
              </a:spcAft>
              <a:buChar char="•"/>
            </a:pPr>
            <a:r>
              <a:rPr lang="en-US" dirty="0"/>
              <a:t>Fifth level</a:t>
            </a:r>
          </a:p>
        </p:txBody>
      </p:sp>
      <p:sp>
        <p:nvSpPr>
          <p:cNvPr id="4" name="Date Placeholder 3"/>
          <p:cNvSpPr>
            <a:spLocks noGrp="1"/>
          </p:cNvSpPr>
          <p:nvPr>
            <p:ph type="dt" sz="half" idx="2"/>
          </p:nvPr>
        </p:nvSpPr>
        <p:spPr>
          <a:xfrm>
            <a:off x="307571" y="6406181"/>
            <a:ext cx="1870364" cy="306593"/>
          </a:xfrm>
          <a:prstGeom prst="rect">
            <a:avLst/>
          </a:prstGeom>
        </p:spPr>
        <p:txBody>
          <a:bodyPr vert="horz" lIns="91344" tIns="45672" rIns="91344" bIns="45672" rtlCol="0" anchor="ctr"/>
          <a:lstStyle>
            <a:lvl1pPr algn="l">
              <a:defRPr sz="1400">
                <a:solidFill>
                  <a:schemeClr val="tx1"/>
                </a:solidFill>
                <a:latin typeface="Arial" pitchFamily="34" charset="0"/>
                <a:cs typeface="Arial" pitchFamily="34" charset="0"/>
              </a:defRPr>
            </a:lvl1pPr>
          </a:lstStyle>
          <a:p>
            <a:pPr defTabSz="913437"/>
            <a:fld id="{BF2EBF65-BB55-498A-AB70-5F4176A22043}" type="datetime1">
              <a:rPr lang="en-US" smtClean="0">
                <a:solidFill>
                  <a:srgbClr val="044F91"/>
                </a:solidFill>
              </a:rPr>
              <a:pPr defTabSz="913437"/>
              <a:t>9/17/2019</a:t>
            </a:fld>
            <a:endParaRPr lang="en-US" dirty="0">
              <a:solidFill>
                <a:srgbClr val="044F91"/>
              </a:solidFill>
            </a:endParaRPr>
          </a:p>
        </p:txBody>
      </p:sp>
      <p:sp>
        <p:nvSpPr>
          <p:cNvPr id="5" name="Footer Placeholder 4"/>
          <p:cNvSpPr>
            <a:spLocks noGrp="1"/>
          </p:cNvSpPr>
          <p:nvPr>
            <p:ph type="ftr" sz="quarter" idx="3"/>
          </p:nvPr>
        </p:nvSpPr>
        <p:spPr>
          <a:xfrm>
            <a:off x="3124200" y="6406182"/>
            <a:ext cx="2895600" cy="314661"/>
          </a:xfrm>
          <a:prstGeom prst="rect">
            <a:avLst/>
          </a:prstGeom>
        </p:spPr>
        <p:txBody>
          <a:bodyPr vert="horz" lIns="91344" tIns="45672" rIns="91344" bIns="45672" rtlCol="0" anchor="ctr"/>
          <a:lstStyle>
            <a:lvl1pPr algn="ctr">
              <a:defRPr sz="1400">
                <a:solidFill>
                  <a:schemeClr val="tx1"/>
                </a:solidFill>
                <a:latin typeface="Arial" pitchFamily="34" charset="0"/>
                <a:cs typeface="Arial" pitchFamily="34" charset="0"/>
              </a:defRPr>
            </a:lvl1pPr>
          </a:lstStyle>
          <a:p>
            <a:pPr defTabSz="913437"/>
            <a:endParaRPr lang="en-US" dirty="0">
              <a:solidFill>
                <a:srgbClr val="044F91"/>
              </a:solidFill>
            </a:endParaRPr>
          </a:p>
        </p:txBody>
      </p:sp>
      <p:sp>
        <p:nvSpPr>
          <p:cNvPr id="6" name="Slide Number Placeholder 5"/>
          <p:cNvSpPr>
            <a:spLocks noGrp="1"/>
          </p:cNvSpPr>
          <p:nvPr>
            <p:ph type="sldNum" sz="quarter" idx="4"/>
          </p:nvPr>
        </p:nvSpPr>
        <p:spPr>
          <a:xfrm>
            <a:off x="6691745" y="6406182"/>
            <a:ext cx="2133600" cy="314661"/>
          </a:xfrm>
          <a:prstGeom prst="rect">
            <a:avLst/>
          </a:prstGeom>
        </p:spPr>
        <p:txBody>
          <a:bodyPr vert="horz" lIns="91344" tIns="45672" rIns="91344" bIns="45672" rtlCol="0" anchor="ctr"/>
          <a:lstStyle>
            <a:lvl1pPr algn="r">
              <a:defRPr sz="1400">
                <a:solidFill>
                  <a:schemeClr val="tx1"/>
                </a:solidFill>
                <a:latin typeface="Arial" pitchFamily="34" charset="0"/>
                <a:cs typeface="Arial" pitchFamily="34" charset="0"/>
              </a:defRPr>
            </a:lvl1pPr>
          </a:lstStyle>
          <a:p>
            <a:pPr defTabSz="913437"/>
            <a:r>
              <a:rPr lang="en-US">
                <a:solidFill>
                  <a:srgbClr val="044F91"/>
                </a:solidFill>
              </a:rPr>
              <a:t>Page </a:t>
            </a:r>
            <a:fld id="{01E16EBA-0216-4FA1-BFEC-225E79399361}" type="slidenum">
              <a:rPr lang="en-US" smtClean="0">
                <a:solidFill>
                  <a:srgbClr val="044F91"/>
                </a:solidFill>
              </a:rPr>
              <a:pPr defTabSz="913437"/>
              <a:t>‹#›</a:t>
            </a:fld>
            <a:endParaRPr lang="en-US" dirty="0">
              <a:solidFill>
                <a:srgbClr val="044F91"/>
              </a:solidFill>
            </a:endParaRPr>
          </a:p>
        </p:txBody>
      </p:sp>
      <p:cxnSp>
        <p:nvCxnSpPr>
          <p:cNvPr id="14" name="Straight Connector 13"/>
          <p:cNvCxnSpPr/>
          <p:nvPr/>
        </p:nvCxnSpPr>
        <p:spPr>
          <a:xfrm>
            <a:off x="315887" y="911711"/>
            <a:ext cx="852054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99258" y="6398111"/>
            <a:ext cx="852054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descr="GAO Logo"/>
          <p:cNvPicPr>
            <a:picLocks noChangeAspect="1"/>
          </p:cNvPicPr>
          <p:nvPr/>
        </p:nvPicPr>
        <p:blipFill>
          <a:blip r:embed="rId17" cstate="print"/>
          <a:stretch>
            <a:fillRect/>
          </a:stretch>
        </p:blipFill>
        <p:spPr>
          <a:xfrm>
            <a:off x="307579" y="470655"/>
            <a:ext cx="1208119" cy="403413"/>
          </a:xfrm>
          <a:prstGeom prst="rect">
            <a:avLst/>
          </a:prstGeom>
        </p:spPr>
      </p:pic>
    </p:spTree>
    <p:extLst>
      <p:ext uri="{BB962C8B-B14F-4D97-AF65-F5344CB8AC3E}">
        <p14:creationId xmlns:p14="http://schemas.microsoft.com/office/powerpoint/2010/main" val="171479051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Lst>
  <p:hf hdr="0" ftr="0" dt="0"/>
  <p:txStyles>
    <p:titleStyle>
      <a:lvl1pPr algn="l" defTabSz="913437" rtl="0" eaLnBrk="1" latinLnBrk="0" hangingPunct="1">
        <a:spcBef>
          <a:spcPct val="0"/>
        </a:spcBef>
        <a:buNone/>
        <a:defRPr sz="3200" b="1" kern="1200">
          <a:solidFill>
            <a:schemeClr val="tx1"/>
          </a:solidFill>
          <a:latin typeface="Arial" pitchFamily="34" charset="0"/>
          <a:ea typeface="+mj-ea"/>
          <a:cs typeface="Arial" pitchFamily="34" charset="0"/>
        </a:defRPr>
      </a:lvl1pPr>
    </p:titleStyle>
    <p:bodyStyle>
      <a:lvl1pPr marL="342539" indent="-342539" algn="l" defTabSz="913437" rtl="0" eaLnBrk="1" fontAlgn="base" latinLnBrk="0" hangingPunct="1">
        <a:spcBef>
          <a:spcPts val="673"/>
        </a:spcBef>
        <a:spcAft>
          <a:spcPct val="0"/>
        </a:spcAft>
        <a:buFont typeface="Arial" pitchFamily="34" charset="0"/>
        <a:buChar char="•"/>
        <a:defRPr lang="en-US" sz="2200" kern="1200" dirty="0" smtClean="0">
          <a:solidFill>
            <a:schemeClr val="tx1"/>
          </a:solidFill>
          <a:latin typeface="Arial" pitchFamily="34" charset="0"/>
          <a:ea typeface="+mn-ea"/>
          <a:cs typeface="Arial" pitchFamily="34" charset="0"/>
        </a:defRPr>
      </a:lvl1pPr>
      <a:lvl2pPr marL="742167" indent="-285449" algn="l" defTabSz="913437" rtl="0" eaLnBrk="1" fontAlgn="base" latinLnBrk="0" hangingPunct="1">
        <a:lnSpc>
          <a:spcPct val="85000"/>
        </a:lnSpc>
        <a:spcBef>
          <a:spcPts val="673"/>
        </a:spcBef>
        <a:spcAft>
          <a:spcPct val="0"/>
        </a:spcAft>
        <a:buFont typeface="Arial" pitchFamily="34" charset="0"/>
        <a:buChar char="•"/>
        <a:defRPr lang="en-US" sz="2200" kern="1200" dirty="0" smtClean="0">
          <a:solidFill>
            <a:schemeClr val="tx1"/>
          </a:solidFill>
          <a:latin typeface="Arial" pitchFamily="34" charset="0"/>
          <a:ea typeface="+mn-ea"/>
          <a:cs typeface="Arial" pitchFamily="34" charset="0"/>
        </a:defRPr>
      </a:lvl2pPr>
      <a:lvl3pPr marL="1141799" indent="-228360" algn="l" defTabSz="913437" rtl="0" eaLnBrk="1" fontAlgn="base" latinLnBrk="0" hangingPunct="1">
        <a:lnSpc>
          <a:spcPct val="85000"/>
        </a:lnSpc>
        <a:spcBef>
          <a:spcPts val="673"/>
        </a:spcBef>
        <a:spcAft>
          <a:spcPct val="0"/>
        </a:spcAft>
        <a:buFont typeface="Arial" pitchFamily="34" charset="0"/>
        <a:buChar char="•"/>
        <a:defRPr lang="en-US" sz="2200" kern="1200" dirty="0" smtClean="0">
          <a:solidFill>
            <a:schemeClr val="tx1"/>
          </a:solidFill>
          <a:latin typeface="Arial" pitchFamily="34" charset="0"/>
          <a:ea typeface="+mn-ea"/>
          <a:cs typeface="Arial" pitchFamily="34" charset="0"/>
        </a:defRPr>
      </a:lvl3pPr>
      <a:lvl4pPr marL="1598516" indent="-228360" algn="l" defTabSz="913437" rtl="0" eaLnBrk="1" fontAlgn="base" latinLnBrk="0" hangingPunct="1">
        <a:lnSpc>
          <a:spcPct val="85000"/>
        </a:lnSpc>
        <a:spcBef>
          <a:spcPts val="404"/>
        </a:spcBef>
        <a:spcAft>
          <a:spcPct val="0"/>
        </a:spcAft>
        <a:buFont typeface="Arial" pitchFamily="34" charset="0"/>
        <a:buChar char="•"/>
        <a:defRPr lang="en-US" sz="2200" kern="1200" dirty="0" smtClean="0">
          <a:solidFill>
            <a:schemeClr val="tx1"/>
          </a:solidFill>
          <a:latin typeface="Arial" pitchFamily="34" charset="0"/>
          <a:ea typeface="+mn-ea"/>
          <a:cs typeface="Arial" pitchFamily="34" charset="0"/>
        </a:defRPr>
      </a:lvl4pPr>
      <a:lvl5pPr marL="2055235" indent="-228360" algn="l" defTabSz="913437" rtl="0" eaLnBrk="1" fontAlgn="base" latinLnBrk="0" hangingPunct="1">
        <a:spcBef>
          <a:spcPts val="404"/>
        </a:spcBef>
        <a:spcAft>
          <a:spcPct val="0"/>
        </a:spcAft>
        <a:buFont typeface="Arial" pitchFamily="34" charset="0"/>
        <a:buChar char="•"/>
        <a:defRPr lang="en-US" sz="1600" kern="1200" dirty="0" smtClean="0">
          <a:solidFill>
            <a:schemeClr val="tx1"/>
          </a:solidFill>
          <a:latin typeface="Arial" pitchFamily="34" charset="0"/>
          <a:ea typeface="+mn-ea"/>
          <a:cs typeface="Arial" pitchFamily="34" charset="0"/>
        </a:defRPr>
      </a:lvl5pPr>
      <a:lvl6pPr marL="2511955" indent="-228360" algn="l" defTabSz="91343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8675" indent="-228360" algn="l" defTabSz="91343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393" indent="-228360" algn="l" defTabSz="91343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110" indent="-228360" algn="l" defTabSz="91343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437" rtl="0" eaLnBrk="1" latinLnBrk="0" hangingPunct="1">
        <a:defRPr sz="1800" kern="1200">
          <a:solidFill>
            <a:schemeClr val="tx1"/>
          </a:solidFill>
          <a:latin typeface="+mn-lt"/>
          <a:ea typeface="+mn-ea"/>
          <a:cs typeface="+mn-cs"/>
        </a:defRPr>
      </a:lvl1pPr>
      <a:lvl2pPr marL="456721" algn="l" defTabSz="913437" rtl="0" eaLnBrk="1" latinLnBrk="0" hangingPunct="1">
        <a:defRPr sz="1800" kern="1200">
          <a:solidFill>
            <a:schemeClr val="tx1"/>
          </a:solidFill>
          <a:latin typeface="+mn-lt"/>
          <a:ea typeface="+mn-ea"/>
          <a:cs typeface="+mn-cs"/>
        </a:defRPr>
      </a:lvl2pPr>
      <a:lvl3pPr marL="913437" algn="l" defTabSz="913437" rtl="0" eaLnBrk="1" latinLnBrk="0" hangingPunct="1">
        <a:defRPr sz="1800" kern="1200">
          <a:solidFill>
            <a:schemeClr val="tx1"/>
          </a:solidFill>
          <a:latin typeface="+mn-lt"/>
          <a:ea typeface="+mn-ea"/>
          <a:cs typeface="+mn-cs"/>
        </a:defRPr>
      </a:lvl3pPr>
      <a:lvl4pPr marL="1370158" algn="l" defTabSz="913437" rtl="0" eaLnBrk="1" latinLnBrk="0" hangingPunct="1">
        <a:defRPr sz="1800" kern="1200">
          <a:solidFill>
            <a:schemeClr val="tx1"/>
          </a:solidFill>
          <a:latin typeface="+mn-lt"/>
          <a:ea typeface="+mn-ea"/>
          <a:cs typeface="+mn-cs"/>
        </a:defRPr>
      </a:lvl4pPr>
      <a:lvl5pPr marL="1826876" algn="l" defTabSz="913437" rtl="0" eaLnBrk="1" latinLnBrk="0" hangingPunct="1">
        <a:defRPr sz="1800" kern="1200">
          <a:solidFill>
            <a:schemeClr val="tx1"/>
          </a:solidFill>
          <a:latin typeface="+mn-lt"/>
          <a:ea typeface="+mn-ea"/>
          <a:cs typeface="+mn-cs"/>
        </a:defRPr>
      </a:lvl5pPr>
      <a:lvl6pPr marL="2283597" algn="l" defTabSz="913437" rtl="0" eaLnBrk="1" latinLnBrk="0" hangingPunct="1">
        <a:defRPr sz="1800" kern="1200">
          <a:solidFill>
            <a:schemeClr val="tx1"/>
          </a:solidFill>
          <a:latin typeface="+mn-lt"/>
          <a:ea typeface="+mn-ea"/>
          <a:cs typeface="+mn-cs"/>
        </a:defRPr>
      </a:lvl6pPr>
      <a:lvl7pPr marL="2740313" algn="l" defTabSz="913437" rtl="0" eaLnBrk="1" latinLnBrk="0" hangingPunct="1">
        <a:defRPr sz="1800" kern="1200">
          <a:solidFill>
            <a:schemeClr val="tx1"/>
          </a:solidFill>
          <a:latin typeface="+mn-lt"/>
          <a:ea typeface="+mn-ea"/>
          <a:cs typeface="+mn-cs"/>
        </a:defRPr>
      </a:lvl7pPr>
      <a:lvl8pPr marL="3197034" algn="l" defTabSz="913437" rtl="0" eaLnBrk="1" latinLnBrk="0" hangingPunct="1">
        <a:defRPr sz="1800" kern="1200">
          <a:solidFill>
            <a:schemeClr val="tx1"/>
          </a:solidFill>
          <a:latin typeface="+mn-lt"/>
          <a:ea typeface="+mn-ea"/>
          <a:cs typeface="+mn-cs"/>
        </a:defRPr>
      </a:lvl8pPr>
      <a:lvl9pPr marL="3653752" algn="l" defTabSz="91343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cstate="print">
            <a:lum/>
          </a:blip>
          <a:srcRect/>
          <a:stretch>
            <a:fillRect l="-5000" r="-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9258" y="992395"/>
            <a:ext cx="8520545" cy="911711"/>
          </a:xfrm>
          <a:prstGeom prst="rect">
            <a:avLst/>
          </a:prstGeom>
        </p:spPr>
        <p:txBody>
          <a:bodyPr vert="horz" lIns="91376" tIns="45688" rIns="91376" bIns="45688" rtlCol="0" anchor="ctr">
            <a:normAutofit/>
          </a:bodyPr>
          <a:lstStyle/>
          <a:p>
            <a:r>
              <a:rPr lang="en-US" dirty="0"/>
              <a:t>Click to edit Master title style</a:t>
            </a:r>
          </a:p>
        </p:txBody>
      </p:sp>
      <p:sp>
        <p:nvSpPr>
          <p:cNvPr id="3" name="Text Placeholder 2"/>
          <p:cNvSpPr>
            <a:spLocks noGrp="1"/>
          </p:cNvSpPr>
          <p:nvPr>
            <p:ph type="body" idx="1"/>
          </p:nvPr>
        </p:nvSpPr>
        <p:spPr>
          <a:xfrm>
            <a:off x="299258" y="2097741"/>
            <a:ext cx="8520545" cy="4227755"/>
          </a:xfrm>
          <a:prstGeom prst="rect">
            <a:avLst/>
          </a:prstGeom>
        </p:spPr>
        <p:txBody>
          <a:bodyPr vert="horz" lIns="91376" tIns="45688" rIns="91376" bIns="4568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marL="1768346" lvl="4" indent="-226384" algn="l" rtl="0" eaLnBrk="1" fontAlgn="base" hangingPunct="1">
              <a:lnSpc>
                <a:spcPct val="85000"/>
              </a:lnSpc>
              <a:spcBef>
                <a:spcPct val="15000"/>
              </a:spcBef>
              <a:spcAft>
                <a:spcPct val="0"/>
              </a:spcAft>
              <a:buChar char="•"/>
            </a:pPr>
            <a:r>
              <a:rPr lang="en-US" dirty="0"/>
              <a:t>Fifth level</a:t>
            </a:r>
          </a:p>
        </p:txBody>
      </p:sp>
      <p:sp>
        <p:nvSpPr>
          <p:cNvPr id="4" name="Date Placeholder 3"/>
          <p:cNvSpPr>
            <a:spLocks noGrp="1"/>
          </p:cNvSpPr>
          <p:nvPr>
            <p:ph type="dt" sz="half" idx="2"/>
          </p:nvPr>
        </p:nvSpPr>
        <p:spPr>
          <a:xfrm>
            <a:off x="307571" y="6406181"/>
            <a:ext cx="1870364" cy="306593"/>
          </a:xfrm>
          <a:prstGeom prst="rect">
            <a:avLst/>
          </a:prstGeom>
        </p:spPr>
        <p:txBody>
          <a:bodyPr vert="horz" lIns="91376" tIns="45688" rIns="91376" bIns="45688" rtlCol="0" anchor="ctr"/>
          <a:lstStyle>
            <a:lvl1pPr algn="l">
              <a:defRPr sz="1400">
                <a:solidFill>
                  <a:schemeClr val="tx1"/>
                </a:solidFill>
                <a:latin typeface="Arial" pitchFamily="34" charset="0"/>
                <a:cs typeface="Arial" pitchFamily="34" charset="0"/>
              </a:defRPr>
            </a:lvl1pPr>
          </a:lstStyle>
          <a:p>
            <a:pPr defTabSz="913758"/>
            <a:fld id="{BF2EBF65-BB55-498A-AB70-5F4176A22043}" type="datetime1">
              <a:rPr lang="en-US" smtClean="0">
                <a:solidFill>
                  <a:srgbClr val="044F91"/>
                </a:solidFill>
              </a:rPr>
              <a:pPr defTabSz="913758"/>
              <a:t>9/17/2019</a:t>
            </a:fld>
            <a:endParaRPr lang="en-US" dirty="0">
              <a:solidFill>
                <a:srgbClr val="044F91"/>
              </a:solidFill>
            </a:endParaRPr>
          </a:p>
        </p:txBody>
      </p:sp>
      <p:sp>
        <p:nvSpPr>
          <p:cNvPr id="5" name="Footer Placeholder 4"/>
          <p:cNvSpPr>
            <a:spLocks noGrp="1"/>
          </p:cNvSpPr>
          <p:nvPr>
            <p:ph type="ftr" sz="quarter" idx="3"/>
          </p:nvPr>
        </p:nvSpPr>
        <p:spPr>
          <a:xfrm>
            <a:off x="3124200" y="6406182"/>
            <a:ext cx="2895600" cy="314661"/>
          </a:xfrm>
          <a:prstGeom prst="rect">
            <a:avLst/>
          </a:prstGeom>
        </p:spPr>
        <p:txBody>
          <a:bodyPr vert="horz" lIns="91376" tIns="45688" rIns="91376" bIns="45688" rtlCol="0" anchor="ctr"/>
          <a:lstStyle>
            <a:lvl1pPr algn="ctr">
              <a:defRPr sz="1400">
                <a:solidFill>
                  <a:schemeClr val="tx1"/>
                </a:solidFill>
                <a:latin typeface="Arial" pitchFamily="34" charset="0"/>
                <a:cs typeface="Arial" pitchFamily="34" charset="0"/>
              </a:defRPr>
            </a:lvl1pPr>
          </a:lstStyle>
          <a:p>
            <a:pPr defTabSz="913758"/>
            <a:endParaRPr lang="en-US" dirty="0">
              <a:solidFill>
                <a:srgbClr val="044F91"/>
              </a:solidFill>
            </a:endParaRPr>
          </a:p>
        </p:txBody>
      </p:sp>
      <p:sp>
        <p:nvSpPr>
          <p:cNvPr id="6" name="Slide Number Placeholder 5"/>
          <p:cNvSpPr>
            <a:spLocks noGrp="1"/>
          </p:cNvSpPr>
          <p:nvPr>
            <p:ph type="sldNum" sz="quarter" idx="4"/>
          </p:nvPr>
        </p:nvSpPr>
        <p:spPr>
          <a:xfrm>
            <a:off x="6691745" y="6406182"/>
            <a:ext cx="2133600" cy="314661"/>
          </a:xfrm>
          <a:prstGeom prst="rect">
            <a:avLst/>
          </a:prstGeom>
        </p:spPr>
        <p:txBody>
          <a:bodyPr vert="horz" lIns="91376" tIns="45688" rIns="91376" bIns="45688" rtlCol="0" anchor="ctr"/>
          <a:lstStyle>
            <a:lvl1pPr algn="r">
              <a:defRPr sz="1400">
                <a:solidFill>
                  <a:schemeClr val="tx1"/>
                </a:solidFill>
                <a:latin typeface="Arial" pitchFamily="34" charset="0"/>
                <a:cs typeface="Arial" pitchFamily="34" charset="0"/>
              </a:defRPr>
            </a:lvl1pPr>
          </a:lstStyle>
          <a:p>
            <a:pPr defTabSz="913758"/>
            <a:r>
              <a:rPr lang="en-US">
                <a:solidFill>
                  <a:srgbClr val="044F91"/>
                </a:solidFill>
              </a:rPr>
              <a:t>Page </a:t>
            </a:r>
            <a:fld id="{01E16EBA-0216-4FA1-BFEC-225E79399361}" type="slidenum">
              <a:rPr lang="en-US" smtClean="0">
                <a:solidFill>
                  <a:srgbClr val="044F91"/>
                </a:solidFill>
              </a:rPr>
              <a:pPr defTabSz="913758"/>
              <a:t>‹#›</a:t>
            </a:fld>
            <a:endParaRPr lang="en-US" dirty="0">
              <a:solidFill>
                <a:srgbClr val="044F91"/>
              </a:solidFill>
            </a:endParaRPr>
          </a:p>
        </p:txBody>
      </p:sp>
      <p:cxnSp>
        <p:nvCxnSpPr>
          <p:cNvPr id="14" name="Straight Connector 13"/>
          <p:cNvCxnSpPr/>
          <p:nvPr/>
        </p:nvCxnSpPr>
        <p:spPr>
          <a:xfrm>
            <a:off x="315887" y="911711"/>
            <a:ext cx="852054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99258" y="6398111"/>
            <a:ext cx="852054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descr="GAO Logo"/>
          <p:cNvPicPr>
            <a:picLocks noChangeAspect="1"/>
          </p:cNvPicPr>
          <p:nvPr/>
        </p:nvPicPr>
        <p:blipFill>
          <a:blip r:embed="rId18" cstate="print"/>
          <a:stretch>
            <a:fillRect/>
          </a:stretch>
        </p:blipFill>
        <p:spPr>
          <a:xfrm>
            <a:off x="307576" y="470652"/>
            <a:ext cx="1208119" cy="403413"/>
          </a:xfrm>
          <a:prstGeom prst="rect">
            <a:avLst/>
          </a:prstGeom>
        </p:spPr>
      </p:pic>
    </p:spTree>
    <p:extLst>
      <p:ext uri="{BB962C8B-B14F-4D97-AF65-F5344CB8AC3E}">
        <p14:creationId xmlns:p14="http://schemas.microsoft.com/office/powerpoint/2010/main" val="2107431160"/>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Lst>
  <p:hf hdr="0" ftr="0" dt="0"/>
  <p:txStyles>
    <p:titleStyle>
      <a:lvl1pPr algn="l" defTabSz="913758" rtl="0" eaLnBrk="1" latinLnBrk="0" hangingPunct="1">
        <a:spcBef>
          <a:spcPct val="0"/>
        </a:spcBef>
        <a:buNone/>
        <a:defRPr sz="3200" b="1" kern="1200">
          <a:solidFill>
            <a:schemeClr val="tx1"/>
          </a:solidFill>
          <a:latin typeface="Arial" pitchFamily="34" charset="0"/>
          <a:ea typeface="+mj-ea"/>
          <a:cs typeface="Arial" pitchFamily="34" charset="0"/>
        </a:defRPr>
      </a:lvl1pPr>
    </p:titleStyle>
    <p:bodyStyle>
      <a:lvl1pPr marL="342659" indent="-342659" algn="l" defTabSz="913758" rtl="0" eaLnBrk="1" fontAlgn="base" latinLnBrk="0" hangingPunct="1">
        <a:spcBef>
          <a:spcPts val="673"/>
        </a:spcBef>
        <a:spcAft>
          <a:spcPct val="0"/>
        </a:spcAft>
        <a:buFont typeface="Arial" pitchFamily="34" charset="0"/>
        <a:buChar char="•"/>
        <a:defRPr lang="en-US" sz="2200" kern="1200" dirty="0" smtClean="0">
          <a:solidFill>
            <a:schemeClr val="tx1"/>
          </a:solidFill>
          <a:latin typeface="Arial" pitchFamily="34" charset="0"/>
          <a:ea typeface="+mn-ea"/>
          <a:cs typeface="Arial" pitchFamily="34" charset="0"/>
        </a:defRPr>
      </a:lvl1pPr>
      <a:lvl2pPr marL="742428" indent="-285548" algn="l" defTabSz="913758" rtl="0" eaLnBrk="1" fontAlgn="base" latinLnBrk="0" hangingPunct="1">
        <a:lnSpc>
          <a:spcPct val="85000"/>
        </a:lnSpc>
        <a:spcBef>
          <a:spcPts val="673"/>
        </a:spcBef>
        <a:spcAft>
          <a:spcPct val="0"/>
        </a:spcAft>
        <a:buFont typeface="Arial" pitchFamily="34" charset="0"/>
        <a:buChar char="•"/>
        <a:defRPr lang="en-US" sz="2200" kern="1200" dirty="0" smtClean="0">
          <a:solidFill>
            <a:schemeClr val="tx1"/>
          </a:solidFill>
          <a:latin typeface="Arial" pitchFamily="34" charset="0"/>
          <a:ea typeface="+mn-ea"/>
          <a:cs typeface="Arial" pitchFamily="34" charset="0"/>
        </a:defRPr>
      </a:lvl2pPr>
      <a:lvl3pPr marL="1142199" indent="-228439" algn="l" defTabSz="913758" rtl="0" eaLnBrk="1" fontAlgn="base" latinLnBrk="0" hangingPunct="1">
        <a:lnSpc>
          <a:spcPct val="85000"/>
        </a:lnSpc>
        <a:spcBef>
          <a:spcPts val="673"/>
        </a:spcBef>
        <a:spcAft>
          <a:spcPct val="0"/>
        </a:spcAft>
        <a:buFont typeface="Arial" pitchFamily="34" charset="0"/>
        <a:buChar char="•"/>
        <a:defRPr lang="en-US" sz="2200" kern="1200" dirty="0" smtClean="0">
          <a:solidFill>
            <a:schemeClr val="tx1"/>
          </a:solidFill>
          <a:latin typeface="Arial" pitchFamily="34" charset="0"/>
          <a:ea typeface="+mn-ea"/>
          <a:cs typeface="Arial" pitchFamily="34" charset="0"/>
        </a:defRPr>
      </a:lvl3pPr>
      <a:lvl4pPr marL="1599077" indent="-228439" algn="l" defTabSz="913758" rtl="0" eaLnBrk="1" fontAlgn="base" latinLnBrk="0" hangingPunct="1">
        <a:lnSpc>
          <a:spcPct val="85000"/>
        </a:lnSpc>
        <a:spcBef>
          <a:spcPts val="404"/>
        </a:spcBef>
        <a:spcAft>
          <a:spcPct val="0"/>
        </a:spcAft>
        <a:buFont typeface="Arial" pitchFamily="34" charset="0"/>
        <a:buChar char="•"/>
        <a:defRPr lang="en-US" sz="2200" kern="1200" dirty="0" smtClean="0">
          <a:solidFill>
            <a:schemeClr val="tx1"/>
          </a:solidFill>
          <a:latin typeface="Arial" pitchFamily="34" charset="0"/>
          <a:ea typeface="+mn-ea"/>
          <a:cs typeface="Arial" pitchFamily="34" charset="0"/>
        </a:defRPr>
      </a:lvl4pPr>
      <a:lvl5pPr marL="2055957" indent="-228439" algn="l" defTabSz="913758" rtl="0" eaLnBrk="1" fontAlgn="base" latinLnBrk="0" hangingPunct="1">
        <a:spcBef>
          <a:spcPts val="404"/>
        </a:spcBef>
        <a:spcAft>
          <a:spcPct val="0"/>
        </a:spcAft>
        <a:buFont typeface="Arial" pitchFamily="34" charset="0"/>
        <a:buChar char="•"/>
        <a:defRPr lang="en-US" sz="1600" kern="1200" dirty="0" smtClean="0">
          <a:solidFill>
            <a:schemeClr val="tx1"/>
          </a:solidFill>
          <a:latin typeface="Arial" pitchFamily="34" charset="0"/>
          <a:ea typeface="+mn-ea"/>
          <a:cs typeface="Arial" pitchFamily="34" charset="0"/>
        </a:defRPr>
      </a:lvl5pPr>
      <a:lvl6pPr marL="2512836" indent="-228439" algn="l" defTabSz="9137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716" indent="-228439" algn="l" defTabSz="9137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595" indent="-228439" algn="l" defTabSz="9137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472" indent="-228439" algn="l" defTabSz="91375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758" rtl="0" eaLnBrk="1" latinLnBrk="0" hangingPunct="1">
        <a:defRPr sz="1800" kern="1200">
          <a:solidFill>
            <a:schemeClr val="tx1"/>
          </a:solidFill>
          <a:latin typeface="+mn-lt"/>
          <a:ea typeface="+mn-ea"/>
          <a:cs typeface="+mn-cs"/>
        </a:defRPr>
      </a:lvl1pPr>
      <a:lvl2pPr marL="456880" algn="l" defTabSz="913758" rtl="0" eaLnBrk="1" latinLnBrk="0" hangingPunct="1">
        <a:defRPr sz="1800" kern="1200">
          <a:solidFill>
            <a:schemeClr val="tx1"/>
          </a:solidFill>
          <a:latin typeface="+mn-lt"/>
          <a:ea typeface="+mn-ea"/>
          <a:cs typeface="+mn-cs"/>
        </a:defRPr>
      </a:lvl2pPr>
      <a:lvl3pPr marL="913758" algn="l" defTabSz="913758" rtl="0" eaLnBrk="1" latinLnBrk="0" hangingPunct="1">
        <a:defRPr sz="1800" kern="1200">
          <a:solidFill>
            <a:schemeClr val="tx1"/>
          </a:solidFill>
          <a:latin typeface="+mn-lt"/>
          <a:ea typeface="+mn-ea"/>
          <a:cs typeface="+mn-cs"/>
        </a:defRPr>
      </a:lvl3pPr>
      <a:lvl4pPr marL="1370639" algn="l" defTabSz="913758" rtl="0" eaLnBrk="1" latinLnBrk="0" hangingPunct="1">
        <a:defRPr sz="1800" kern="1200">
          <a:solidFill>
            <a:schemeClr val="tx1"/>
          </a:solidFill>
          <a:latin typeface="+mn-lt"/>
          <a:ea typeface="+mn-ea"/>
          <a:cs typeface="+mn-cs"/>
        </a:defRPr>
      </a:lvl4pPr>
      <a:lvl5pPr marL="1827517" algn="l" defTabSz="913758" rtl="0" eaLnBrk="1" latinLnBrk="0" hangingPunct="1">
        <a:defRPr sz="1800" kern="1200">
          <a:solidFill>
            <a:schemeClr val="tx1"/>
          </a:solidFill>
          <a:latin typeface="+mn-lt"/>
          <a:ea typeface="+mn-ea"/>
          <a:cs typeface="+mn-cs"/>
        </a:defRPr>
      </a:lvl5pPr>
      <a:lvl6pPr marL="2284398" algn="l" defTabSz="913758" rtl="0" eaLnBrk="1" latinLnBrk="0" hangingPunct="1">
        <a:defRPr sz="1800" kern="1200">
          <a:solidFill>
            <a:schemeClr val="tx1"/>
          </a:solidFill>
          <a:latin typeface="+mn-lt"/>
          <a:ea typeface="+mn-ea"/>
          <a:cs typeface="+mn-cs"/>
        </a:defRPr>
      </a:lvl6pPr>
      <a:lvl7pPr marL="2741275" algn="l" defTabSz="913758" rtl="0" eaLnBrk="1" latinLnBrk="0" hangingPunct="1">
        <a:defRPr sz="1800" kern="1200">
          <a:solidFill>
            <a:schemeClr val="tx1"/>
          </a:solidFill>
          <a:latin typeface="+mn-lt"/>
          <a:ea typeface="+mn-ea"/>
          <a:cs typeface="+mn-cs"/>
        </a:defRPr>
      </a:lvl7pPr>
      <a:lvl8pPr marL="3198156" algn="l" defTabSz="913758" rtl="0" eaLnBrk="1" latinLnBrk="0" hangingPunct="1">
        <a:defRPr sz="1800" kern="1200">
          <a:solidFill>
            <a:schemeClr val="tx1"/>
          </a:solidFill>
          <a:latin typeface="+mn-lt"/>
          <a:ea typeface="+mn-ea"/>
          <a:cs typeface="+mn-cs"/>
        </a:defRPr>
      </a:lvl8pPr>
      <a:lvl9pPr marL="3655033" algn="l" defTabSz="913758"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cstate="print">
            <a:lum/>
          </a:blip>
          <a:srcRect/>
          <a:stretch>
            <a:fillRect l="-5000" r="-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9258" y="992395"/>
            <a:ext cx="8520545" cy="911711"/>
          </a:xfrm>
          <a:prstGeom prst="rect">
            <a:avLst/>
          </a:prstGeom>
        </p:spPr>
        <p:txBody>
          <a:bodyPr vert="horz" lIns="91376" tIns="45688" rIns="91376" bIns="45688"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99258" y="2097741"/>
            <a:ext cx="8520545" cy="4227755"/>
          </a:xfrm>
          <a:prstGeom prst="rect">
            <a:avLst/>
          </a:prstGeom>
        </p:spPr>
        <p:txBody>
          <a:bodyPr vert="horz" lIns="91376" tIns="45688" rIns="91376" bIns="4568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7571" y="6406181"/>
            <a:ext cx="1870364" cy="306593"/>
          </a:xfrm>
          <a:prstGeom prst="rect">
            <a:avLst/>
          </a:prstGeom>
        </p:spPr>
        <p:txBody>
          <a:bodyPr vert="horz" lIns="91376" tIns="45688" rIns="91376" bIns="45688" rtlCol="0" anchor="ctr"/>
          <a:lstStyle>
            <a:lvl1pPr algn="l">
              <a:defRPr sz="1400">
                <a:solidFill>
                  <a:schemeClr val="tx1"/>
                </a:solidFill>
                <a:latin typeface="Arial" pitchFamily="34" charset="0"/>
                <a:cs typeface="Arial" pitchFamily="34" charset="0"/>
              </a:defRPr>
            </a:lvl1pPr>
          </a:lstStyle>
          <a:p>
            <a:fld id="{9DE6217D-9E18-4E5A-9DC5-99DB32259633}" type="datetimeFigureOut">
              <a:rPr lang="en-US" smtClean="0"/>
              <a:t>9/17/2019</a:t>
            </a:fld>
            <a:endParaRPr lang="en-US" dirty="0"/>
          </a:p>
        </p:txBody>
      </p:sp>
      <p:sp>
        <p:nvSpPr>
          <p:cNvPr id="5" name="Footer Placeholder 4"/>
          <p:cNvSpPr>
            <a:spLocks noGrp="1"/>
          </p:cNvSpPr>
          <p:nvPr>
            <p:ph type="ftr" sz="quarter" idx="3"/>
          </p:nvPr>
        </p:nvSpPr>
        <p:spPr>
          <a:xfrm>
            <a:off x="3124200" y="6406182"/>
            <a:ext cx="2895600" cy="314661"/>
          </a:xfrm>
          <a:prstGeom prst="rect">
            <a:avLst/>
          </a:prstGeom>
        </p:spPr>
        <p:txBody>
          <a:bodyPr vert="horz" lIns="91376" tIns="45688" rIns="91376" bIns="45688" rtlCol="0" anchor="ctr"/>
          <a:lstStyle>
            <a:lvl1pPr algn="ctr">
              <a:defRPr sz="1400">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6691745" y="6406182"/>
            <a:ext cx="2133600" cy="314661"/>
          </a:xfrm>
          <a:prstGeom prst="rect">
            <a:avLst/>
          </a:prstGeom>
        </p:spPr>
        <p:txBody>
          <a:bodyPr vert="horz" lIns="91376" tIns="45688" rIns="91376" bIns="45688" rtlCol="0" anchor="ctr"/>
          <a:lstStyle>
            <a:lvl1pPr algn="r">
              <a:defRPr sz="1400">
                <a:solidFill>
                  <a:schemeClr val="tx1"/>
                </a:solidFill>
                <a:latin typeface="Arial" pitchFamily="34" charset="0"/>
                <a:cs typeface="Arial" pitchFamily="34" charset="0"/>
              </a:defRPr>
            </a:lvl1pPr>
          </a:lstStyle>
          <a:p>
            <a:fld id="{1C41C1BB-4B79-42CE-AD27-9E378F3D1A28}" type="slidenum">
              <a:rPr lang="en-US" smtClean="0"/>
              <a:t>‹#›</a:t>
            </a:fld>
            <a:endParaRPr lang="en-US" dirty="0"/>
          </a:p>
        </p:txBody>
      </p:sp>
      <p:sp>
        <p:nvSpPr>
          <p:cNvPr id="7" name="TextBox 6"/>
          <p:cNvSpPr txBox="1"/>
          <p:nvPr/>
        </p:nvSpPr>
        <p:spPr>
          <a:xfrm>
            <a:off x="0" y="379209"/>
            <a:ext cx="9144000" cy="369320"/>
          </a:xfrm>
          <a:prstGeom prst="rect">
            <a:avLst/>
          </a:prstGeom>
          <a:noFill/>
        </p:spPr>
        <p:txBody>
          <a:bodyPr wrap="square" lIns="91376" tIns="45688" rIns="91376" bIns="45688" rtlCol="0">
            <a:spAutoFit/>
          </a:bodyPr>
          <a:lstStyle/>
          <a:p>
            <a:pPr algn="ctr"/>
            <a:r>
              <a:rPr lang="en-US" b="1" dirty="0">
                <a:latin typeface="Arial" pitchFamily="34" charset="0"/>
                <a:cs typeface="Arial" pitchFamily="34" charset="0"/>
              </a:rPr>
              <a:t>PRELIMINARY</a:t>
            </a:r>
          </a:p>
        </p:txBody>
      </p:sp>
      <p:cxnSp>
        <p:nvCxnSpPr>
          <p:cNvPr id="14" name="Straight Connector 13"/>
          <p:cNvCxnSpPr/>
          <p:nvPr/>
        </p:nvCxnSpPr>
        <p:spPr>
          <a:xfrm>
            <a:off x="315887" y="911711"/>
            <a:ext cx="852054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99258" y="6398111"/>
            <a:ext cx="852054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descr="GAO Logo"/>
          <p:cNvPicPr>
            <a:picLocks noChangeAspect="1"/>
          </p:cNvPicPr>
          <p:nvPr/>
        </p:nvPicPr>
        <p:blipFill>
          <a:blip r:embed="rId18" cstate="print"/>
          <a:stretch>
            <a:fillRect/>
          </a:stretch>
        </p:blipFill>
        <p:spPr>
          <a:xfrm>
            <a:off x="307576" y="467963"/>
            <a:ext cx="1208119" cy="403413"/>
          </a:xfrm>
          <a:prstGeom prst="rect">
            <a:avLst/>
          </a:prstGeom>
        </p:spPr>
      </p:pic>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Lst>
  <p:txStyles>
    <p:titleStyle>
      <a:lvl1pPr algn="l" defTabSz="913758" rtl="0" eaLnBrk="1" latinLnBrk="0" hangingPunct="1">
        <a:spcBef>
          <a:spcPct val="0"/>
        </a:spcBef>
        <a:buNone/>
        <a:defRPr sz="3200" b="1" kern="1200">
          <a:solidFill>
            <a:schemeClr val="tx1"/>
          </a:solidFill>
          <a:latin typeface="Arial" pitchFamily="34" charset="0"/>
          <a:ea typeface="+mj-ea"/>
          <a:cs typeface="Arial" pitchFamily="34" charset="0"/>
        </a:defRPr>
      </a:lvl1pPr>
    </p:titleStyle>
    <p:bodyStyle>
      <a:lvl1pPr marL="342659" indent="-342659" algn="l" defTabSz="913758" rtl="0" eaLnBrk="1" fontAlgn="base" latinLnBrk="0" hangingPunct="1">
        <a:spcBef>
          <a:spcPts val="673"/>
        </a:spcBef>
        <a:spcAft>
          <a:spcPct val="0"/>
        </a:spcAft>
        <a:buFont typeface="Arial" pitchFamily="34" charset="0"/>
        <a:buChar char="•"/>
        <a:defRPr lang="en-US" sz="2200" kern="1200" dirty="0" smtClean="0">
          <a:solidFill>
            <a:schemeClr val="tx1"/>
          </a:solidFill>
          <a:latin typeface="Arial" pitchFamily="34" charset="0"/>
          <a:ea typeface="+mn-ea"/>
          <a:cs typeface="Arial" pitchFamily="34" charset="0"/>
        </a:defRPr>
      </a:lvl1pPr>
      <a:lvl2pPr marL="742428" indent="-285548" algn="l" defTabSz="913758" rtl="0" eaLnBrk="1" fontAlgn="base" latinLnBrk="0" hangingPunct="1">
        <a:lnSpc>
          <a:spcPct val="85000"/>
        </a:lnSpc>
        <a:spcBef>
          <a:spcPts val="673"/>
        </a:spcBef>
        <a:spcAft>
          <a:spcPct val="0"/>
        </a:spcAft>
        <a:buFont typeface="Arial" pitchFamily="34" charset="0"/>
        <a:buChar char="•"/>
        <a:defRPr lang="en-US" sz="2200" kern="1200" dirty="0" smtClean="0">
          <a:solidFill>
            <a:schemeClr val="tx1"/>
          </a:solidFill>
          <a:latin typeface="Arial" pitchFamily="34" charset="0"/>
          <a:ea typeface="+mn-ea"/>
          <a:cs typeface="Arial" pitchFamily="34" charset="0"/>
        </a:defRPr>
      </a:lvl2pPr>
      <a:lvl3pPr marL="1142199" indent="-228439" algn="l" defTabSz="913758" rtl="0" eaLnBrk="1" fontAlgn="base" latinLnBrk="0" hangingPunct="1">
        <a:lnSpc>
          <a:spcPct val="85000"/>
        </a:lnSpc>
        <a:spcBef>
          <a:spcPts val="673"/>
        </a:spcBef>
        <a:spcAft>
          <a:spcPct val="0"/>
        </a:spcAft>
        <a:buFont typeface="Arial" pitchFamily="34" charset="0"/>
        <a:buChar char="•"/>
        <a:defRPr lang="en-US" sz="2200" kern="1200" dirty="0" smtClean="0">
          <a:solidFill>
            <a:schemeClr val="tx1"/>
          </a:solidFill>
          <a:latin typeface="Arial" pitchFamily="34" charset="0"/>
          <a:ea typeface="+mn-ea"/>
          <a:cs typeface="Arial" pitchFamily="34" charset="0"/>
        </a:defRPr>
      </a:lvl3pPr>
      <a:lvl4pPr marL="1599077" indent="-228439" algn="l" defTabSz="913758" rtl="0" eaLnBrk="1" fontAlgn="base" latinLnBrk="0" hangingPunct="1">
        <a:lnSpc>
          <a:spcPct val="85000"/>
        </a:lnSpc>
        <a:spcBef>
          <a:spcPts val="404"/>
        </a:spcBef>
        <a:spcAft>
          <a:spcPct val="0"/>
        </a:spcAft>
        <a:buFont typeface="Arial" pitchFamily="34" charset="0"/>
        <a:buChar char="•"/>
        <a:defRPr lang="en-US" sz="2200" kern="1200" dirty="0" smtClean="0">
          <a:solidFill>
            <a:schemeClr val="tx1"/>
          </a:solidFill>
          <a:latin typeface="Arial" pitchFamily="34" charset="0"/>
          <a:ea typeface="+mn-ea"/>
          <a:cs typeface="Arial" pitchFamily="34" charset="0"/>
        </a:defRPr>
      </a:lvl4pPr>
      <a:lvl5pPr marL="2055957" indent="-228439" algn="l" defTabSz="913758" rtl="0" eaLnBrk="1" fontAlgn="base" latinLnBrk="0" hangingPunct="1">
        <a:spcBef>
          <a:spcPts val="404"/>
        </a:spcBef>
        <a:spcAft>
          <a:spcPct val="0"/>
        </a:spcAft>
        <a:buFont typeface="Arial" pitchFamily="34" charset="0"/>
        <a:buChar char="•"/>
        <a:defRPr lang="en-US" sz="1600" kern="1200" dirty="0" smtClean="0">
          <a:solidFill>
            <a:schemeClr val="tx1"/>
          </a:solidFill>
          <a:latin typeface="Arial" pitchFamily="34" charset="0"/>
          <a:ea typeface="+mn-ea"/>
          <a:cs typeface="Arial" pitchFamily="34" charset="0"/>
        </a:defRPr>
      </a:lvl5pPr>
      <a:lvl6pPr marL="2512836" indent="-228439" algn="l" defTabSz="9137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716" indent="-228439" algn="l" defTabSz="9137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595" indent="-228439" algn="l" defTabSz="9137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472" indent="-228439" algn="l" defTabSz="91375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758" rtl="0" eaLnBrk="1" latinLnBrk="0" hangingPunct="1">
        <a:defRPr sz="1800" kern="1200">
          <a:solidFill>
            <a:schemeClr val="tx1"/>
          </a:solidFill>
          <a:latin typeface="+mn-lt"/>
          <a:ea typeface="+mn-ea"/>
          <a:cs typeface="+mn-cs"/>
        </a:defRPr>
      </a:lvl1pPr>
      <a:lvl2pPr marL="456880" algn="l" defTabSz="913758" rtl="0" eaLnBrk="1" latinLnBrk="0" hangingPunct="1">
        <a:defRPr sz="1800" kern="1200">
          <a:solidFill>
            <a:schemeClr val="tx1"/>
          </a:solidFill>
          <a:latin typeface="+mn-lt"/>
          <a:ea typeface="+mn-ea"/>
          <a:cs typeface="+mn-cs"/>
        </a:defRPr>
      </a:lvl2pPr>
      <a:lvl3pPr marL="913758" algn="l" defTabSz="913758" rtl="0" eaLnBrk="1" latinLnBrk="0" hangingPunct="1">
        <a:defRPr sz="1800" kern="1200">
          <a:solidFill>
            <a:schemeClr val="tx1"/>
          </a:solidFill>
          <a:latin typeface="+mn-lt"/>
          <a:ea typeface="+mn-ea"/>
          <a:cs typeface="+mn-cs"/>
        </a:defRPr>
      </a:lvl3pPr>
      <a:lvl4pPr marL="1370639" algn="l" defTabSz="913758" rtl="0" eaLnBrk="1" latinLnBrk="0" hangingPunct="1">
        <a:defRPr sz="1800" kern="1200">
          <a:solidFill>
            <a:schemeClr val="tx1"/>
          </a:solidFill>
          <a:latin typeface="+mn-lt"/>
          <a:ea typeface="+mn-ea"/>
          <a:cs typeface="+mn-cs"/>
        </a:defRPr>
      </a:lvl4pPr>
      <a:lvl5pPr marL="1827517" algn="l" defTabSz="913758" rtl="0" eaLnBrk="1" latinLnBrk="0" hangingPunct="1">
        <a:defRPr sz="1800" kern="1200">
          <a:solidFill>
            <a:schemeClr val="tx1"/>
          </a:solidFill>
          <a:latin typeface="+mn-lt"/>
          <a:ea typeface="+mn-ea"/>
          <a:cs typeface="+mn-cs"/>
        </a:defRPr>
      </a:lvl5pPr>
      <a:lvl6pPr marL="2284398" algn="l" defTabSz="913758" rtl="0" eaLnBrk="1" latinLnBrk="0" hangingPunct="1">
        <a:defRPr sz="1800" kern="1200">
          <a:solidFill>
            <a:schemeClr val="tx1"/>
          </a:solidFill>
          <a:latin typeface="+mn-lt"/>
          <a:ea typeface="+mn-ea"/>
          <a:cs typeface="+mn-cs"/>
        </a:defRPr>
      </a:lvl6pPr>
      <a:lvl7pPr marL="2741275" algn="l" defTabSz="913758" rtl="0" eaLnBrk="1" latinLnBrk="0" hangingPunct="1">
        <a:defRPr sz="1800" kern="1200">
          <a:solidFill>
            <a:schemeClr val="tx1"/>
          </a:solidFill>
          <a:latin typeface="+mn-lt"/>
          <a:ea typeface="+mn-ea"/>
          <a:cs typeface="+mn-cs"/>
        </a:defRPr>
      </a:lvl7pPr>
      <a:lvl8pPr marL="3198156" algn="l" defTabSz="913758" rtl="0" eaLnBrk="1" latinLnBrk="0" hangingPunct="1">
        <a:defRPr sz="1800" kern="1200">
          <a:solidFill>
            <a:schemeClr val="tx1"/>
          </a:solidFill>
          <a:latin typeface="+mn-lt"/>
          <a:ea typeface="+mn-ea"/>
          <a:cs typeface="+mn-cs"/>
        </a:defRPr>
      </a:lvl8pPr>
      <a:lvl9pPr marL="3655033" algn="l" defTabSz="913758"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cstate="print">
            <a:lum/>
          </a:blip>
          <a:srcRect/>
          <a:stretch>
            <a:fillRect l="-5000" r="-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9258" y="992395"/>
            <a:ext cx="8520545" cy="911711"/>
          </a:xfrm>
          <a:prstGeom prst="rect">
            <a:avLst/>
          </a:prstGeom>
        </p:spPr>
        <p:txBody>
          <a:bodyPr vert="horz" lIns="91365" tIns="45683" rIns="91365" bIns="45683"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99258" y="2097741"/>
            <a:ext cx="8520545" cy="4227755"/>
          </a:xfrm>
          <a:prstGeom prst="rect">
            <a:avLst/>
          </a:prstGeom>
        </p:spPr>
        <p:txBody>
          <a:bodyPr vert="horz" lIns="91365" tIns="45683" rIns="91365" bIns="4568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7571" y="6406181"/>
            <a:ext cx="1870364" cy="306593"/>
          </a:xfrm>
          <a:prstGeom prst="rect">
            <a:avLst/>
          </a:prstGeom>
        </p:spPr>
        <p:txBody>
          <a:bodyPr vert="horz" lIns="91365" tIns="45683" rIns="91365" bIns="45683" rtlCol="0" anchor="ctr"/>
          <a:lstStyle>
            <a:lvl1pPr algn="l">
              <a:defRPr sz="1400">
                <a:solidFill>
                  <a:schemeClr val="tx1"/>
                </a:solidFill>
                <a:latin typeface="Arial" pitchFamily="34" charset="0"/>
                <a:cs typeface="Arial" pitchFamily="34" charset="0"/>
              </a:defRPr>
            </a:lvl1pPr>
          </a:lstStyle>
          <a:p>
            <a:fld id="{BF2EBF65-BB55-498A-AB70-5F4176A22043}" type="datetime1">
              <a:rPr lang="en-US" smtClean="0"/>
              <a:pPr/>
              <a:t>9/17/2019</a:t>
            </a:fld>
            <a:endParaRPr lang="en-US" dirty="0"/>
          </a:p>
        </p:txBody>
      </p:sp>
      <p:sp>
        <p:nvSpPr>
          <p:cNvPr id="5" name="Footer Placeholder 4"/>
          <p:cNvSpPr>
            <a:spLocks noGrp="1"/>
          </p:cNvSpPr>
          <p:nvPr>
            <p:ph type="ftr" sz="quarter" idx="3"/>
          </p:nvPr>
        </p:nvSpPr>
        <p:spPr>
          <a:xfrm>
            <a:off x="3124200" y="6406182"/>
            <a:ext cx="2895600" cy="314661"/>
          </a:xfrm>
          <a:prstGeom prst="rect">
            <a:avLst/>
          </a:prstGeom>
        </p:spPr>
        <p:txBody>
          <a:bodyPr vert="horz" lIns="91365" tIns="45683" rIns="91365" bIns="45683" rtlCol="0" anchor="ctr"/>
          <a:lstStyle>
            <a:lvl1pPr algn="ctr">
              <a:defRPr sz="1400">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6691745" y="6406182"/>
            <a:ext cx="2133600" cy="314661"/>
          </a:xfrm>
          <a:prstGeom prst="rect">
            <a:avLst/>
          </a:prstGeom>
        </p:spPr>
        <p:txBody>
          <a:bodyPr vert="horz" lIns="91365" tIns="45683" rIns="91365" bIns="45683" rtlCol="0" anchor="ctr"/>
          <a:lstStyle>
            <a:lvl1pPr algn="r">
              <a:defRPr sz="1400">
                <a:solidFill>
                  <a:schemeClr val="tx1"/>
                </a:solidFill>
                <a:latin typeface="Arial" pitchFamily="34" charset="0"/>
                <a:cs typeface="Arial" pitchFamily="34" charset="0"/>
              </a:defRPr>
            </a:lvl1pPr>
          </a:lstStyle>
          <a:p>
            <a:r>
              <a:rPr lang="en-US" dirty="0"/>
              <a:t>Page </a:t>
            </a:r>
            <a:fld id="{01E16EBA-0216-4FA1-BFEC-225E79399361}" type="slidenum">
              <a:rPr lang="en-US" smtClean="0"/>
              <a:pPr/>
              <a:t>‹#›</a:t>
            </a:fld>
            <a:endParaRPr lang="en-US" dirty="0"/>
          </a:p>
        </p:txBody>
      </p:sp>
      <p:cxnSp>
        <p:nvCxnSpPr>
          <p:cNvPr id="14" name="Straight Connector 13"/>
          <p:cNvCxnSpPr/>
          <p:nvPr/>
        </p:nvCxnSpPr>
        <p:spPr>
          <a:xfrm>
            <a:off x="315887" y="911711"/>
            <a:ext cx="852054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99258" y="6398111"/>
            <a:ext cx="852054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descr="GAO Logo"/>
          <p:cNvPicPr>
            <a:picLocks noChangeAspect="1"/>
          </p:cNvPicPr>
          <p:nvPr/>
        </p:nvPicPr>
        <p:blipFill>
          <a:blip r:embed="rId17" cstate="print"/>
          <a:stretch>
            <a:fillRect/>
          </a:stretch>
        </p:blipFill>
        <p:spPr>
          <a:xfrm>
            <a:off x="307577" y="470653"/>
            <a:ext cx="1208119" cy="403413"/>
          </a:xfrm>
          <a:prstGeom prst="rect">
            <a:avLst/>
          </a:prstGeom>
        </p:spPr>
      </p:pic>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Lst>
  <p:hf hdr="0" ftr="0" dt="0"/>
  <p:txStyles>
    <p:titleStyle>
      <a:lvl1pPr algn="l" defTabSz="913651" rtl="0" eaLnBrk="1" latinLnBrk="0" hangingPunct="1">
        <a:spcBef>
          <a:spcPct val="0"/>
        </a:spcBef>
        <a:buNone/>
        <a:defRPr sz="3200" b="1" kern="1200">
          <a:solidFill>
            <a:schemeClr val="tx1"/>
          </a:solidFill>
          <a:latin typeface="Arial" pitchFamily="34" charset="0"/>
          <a:ea typeface="+mj-ea"/>
          <a:cs typeface="Arial" pitchFamily="34" charset="0"/>
        </a:defRPr>
      </a:lvl1pPr>
    </p:titleStyle>
    <p:bodyStyle>
      <a:lvl1pPr marL="342619" indent="-342619" algn="l" defTabSz="913651" rtl="0" eaLnBrk="1" fontAlgn="base" latinLnBrk="0" hangingPunct="1">
        <a:spcBef>
          <a:spcPts val="673"/>
        </a:spcBef>
        <a:spcAft>
          <a:spcPct val="0"/>
        </a:spcAft>
        <a:buFont typeface="Arial" pitchFamily="34" charset="0"/>
        <a:buChar char="•"/>
        <a:defRPr lang="en-US" sz="2200" kern="1200" dirty="0" smtClean="0">
          <a:solidFill>
            <a:schemeClr val="tx1"/>
          </a:solidFill>
          <a:latin typeface="Arial" pitchFamily="34" charset="0"/>
          <a:ea typeface="+mn-ea"/>
          <a:cs typeface="Arial" pitchFamily="34" charset="0"/>
        </a:defRPr>
      </a:lvl1pPr>
      <a:lvl2pPr marL="742341" indent="-285515" algn="l" defTabSz="913651" rtl="0" eaLnBrk="1" fontAlgn="base" latinLnBrk="0" hangingPunct="1">
        <a:lnSpc>
          <a:spcPct val="85000"/>
        </a:lnSpc>
        <a:spcBef>
          <a:spcPts val="673"/>
        </a:spcBef>
        <a:spcAft>
          <a:spcPct val="0"/>
        </a:spcAft>
        <a:buFont typeface="Arial" pitchFamily="34" charset="0"/>
        <a:buChar char="•"/>
        <a:defRPr lang="en-US" sz="2200" kern="1200" dirty="0" smtClean="0">
          <a:solidFill>
            <a:schemeClr val="tx1"/>
          </a:solidFill>
          <a:latin typeface="Arial" pitchFamily="34" charset="0"/>
          <a:ea typeface="+mn-ea"/>
          <a:cs typeface="Arial" pitchFamily="34" charset="0"/>
        </a:defRPr>
      </a:lvl2pPr>
      <a:lvl3pPr marL="1142065" indent="-228413" algn="l" defTabSz="913651" rtl="0" eaLnBrk="1" fontAlgn="base" latinLnBrk="0" hangingPunct="1">
        <a:lnSpc>
          <a:spcPct val="85000"/>
        </a:lnSpc>
        <a:spcBef>
          <a:spcPts val="673"/>
        </a:spcBef>
        <a:spcAft>
          <a:spcPct val="0"/>
        </a:spcAft>
        <a:buFont typeface="Arial" pitchFamily="34" charset="0"/>
        <a:buChar char="•"/>
        <a:defRPr lang="en-US" sz="2200" kern="1200" dirty="0" smtClean="0">
          <a:solidFill>
            <a:schemeClr val="tx1"/>
          </a:solidFill>
          <a:latin typeface="Arial" pitchFamily="34" charset="0"/>
          <a:ea typeface="+mn-ea"/>
          <a:cs typeface="Arial" pitchFamily="34" charset="0"/>
        </a:defRPr>
      </a:lvl3pPr>
      <a:lvl4pPr marL="1598890" indent="-228413" algn="l" defTabSz="913651" rtl="0" eaLnBrk="1" fontAlgn="base" latinLnBrk="0" hangingPunct="1">
        <a:lnSpc>
          <a:spcPct val="85000"/>
        </a:lnSpc>
        <a:spcBef>
          <a:spcPts val="404"/>
        </a:spcBef>
        <a:spcAft>
          <a:spcPct val="0"/>
        </a:spcAft>
        <a:buFont typeface="Arial" pitchFamily="34" charset="0"/>
        <a:buChar char="•"/>
        <a:defRPr lang="en-US" sz="2200" kern="1200" dirty="0" smtClean="0">
          <a:solidFill>
            <a:schemeClr val="tx1"/>
          </a:solidFill>
          <a:latin typeface="Arial" pitchFamily="34" charset="0"/>
          <a:ea typeface="+mn-ea"/>
          <a:cs typeface="Arial" pitchFamily="34" charset="0"/>
        </a:defRPr>
      </a:lvl4pPr>
      <a:lvl5pPr marL="2055716" indent="-228413" algn="l" defTabSz="913651" rtl="0" eaLnBrk="1" fontAlgn="base" latinLnBrk="0" hangingPunct="1">
        <a:spcBef>
          <a:spcPts val="404"/>
        </a:spcBef>
        <a:spcAft>
          <a:spcPct val="0"/>
        </a:spcAft>
        <a:buFont typeface="Arial" pitchFamily="34" charset="0"/>
        <a:buChar char="•"/>
        <a:defRPr lang="en-US" sz="1600" kern="1200" dirty="0" smtClean="0">
          <a:solidFill>
            <a:schemeClr val="tx1"/>
          </a:solidFill>
          <a:latin typeface="Arial" pitchFamily="34" charset="0"/>
          <a:ea typeface="+mn-ea"/>
          <a:cs typeface="Arial" pitchFamily="34" charset="0"/>
        </a:defRPr>
      </a:lvl5pPr>
      <a:lvl6pPr marL="2512542" indent="-228413" algn="l" defTabSz="91365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369" indent="-228413" algn="l" defTabSz="91365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194" indent="-228413" algn="l" defTabSz="91365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018" indent="-228413" algn="l" defTabSz="91365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651" rtl="0" eaLnBrk="1" latinLnBrk="0" hangingPunct="1">
        <a:defRPr sz="1800" kern="1200">
          <a:solidFill>
            <a:schemeClr val="tx1"/>
          </a:solidFill>
          <a:latin typeface="+mn-lt"/>
          <a:ea typeface="+mn-ea"/>
          <a:cs typeface="+mn-cs"/>
        </a:defRPr>
      </a:lvl1pPr>
      <a:lvl2pPr marL="456827" algn="l" defTabSz="913651" rtl="0" eaLnBrk="1" latinLnBrk="0" hangingPunct="1">
        <a:defRPr sz="1800" kern="1200">
          <a:solidFill>
            <a:schemeClr val="tx1"/>
          </a:solidFill>
          <a:latin typeface="+mn-lt"/>
          <a:ea typeface="+mn-ea"/>
          <a:cs typeface="+mn-cs"/>
        </a:defRPr>
      </a:lvl2pPr>
      <a:lvl3pPr marL="913651" algn="l" defTabSz="913651" rtl="0" eaLnBrk="1" latinLnBrk="0" hangingPunct="1">
        <a:defRPr sz="1800" kern="1200">
          <a:solidFill>
            <a:schemeClr val="tx1"/>
          </a:solidFill>
          <a:latin typeface="+mn-lt"/>
          <a:ea typeface="+mn-ea"/>
          <a:cs typeface="+mn-cs"/>
        </a:defRPr>
      </a:lvl3pPr>
      <a:lvl4pPr marL="1370479" algn="l" defTabSz="913651" rtl="0" eaLnBrk="1" latinLnBrk="0" hangingPunct="1">
        <a:defRPr sz="1800" kern="1200">
          <a:solidFill>
            <a:schemeClr val="tx1"/>
          </a:solidFill>
          <a:latin typeface="+mn-lt"/>
          <a:ea typeface="+mn-ea"/>
          <a:cs typeface="+mn-cs"/>
        </a:defRPr>
      </a:lvl4pPr>
      <a:lvl5pPr marL="1827303" algn="l" defTabSz="913651" rtl="0" eaLnBrk="1" latinLnBrk="0" hangingPunct="1">
        <a:defRPr sz="1800" kern="1200">
          <a:solidFill>
            <a:schemeClr val="tx1"/>
          </a:solidFill>
          <a:latin typeface="+mn-lt"/>
          <a:ea typeface="+mn-ea"/>
          <a:cs typeface="+mn-cs"/>
        </a:defRPr>
      </a:lvl5pPr>
      <a:lvl6pPr marL="2284131" algn="l" defTabSz="913651" rtl="0" eaLnBrk="1" latinLnBrk="0" hangingPunct="1">
        <a:defRPr sz="1800" kern="1200">
          <a:solidFill>
            <a:schemeClr val="tx1"/>
          </a:solidFill>
          <a:latin typeface="+mn-lt"/>
          <a:ea typeface="+mn-ea"/>
          <a:cs typeface="+mn-cs"/>
        </a:defRPr>
      </a:lvl6pPr>
      <a:lvl7pPr marL="2740955" algn="l" defTabSz="913651" rtl="0" eaLnBrk="1" latinLnBrk="0" hangingPunct="1">
        <a:defRPr sz="1800" kern="1200">
          <a:solidFill>
            <a:schemeClr val="tx1"/>
          </a:solidFill>
          <a:latin typeface="+mn-lt"/>
          <a:ea typeface="+mn-ea"/>
          <a:cs typeface="+mn-cs"/>
        </a:defRPr>
      </a:lvl7pPr>
      <a:lvl8pPr marL="3197782" algn="l" defTabSz="913651" rtl="0" eaLnBrk="1" latinLnBrk="0" hangingPunct="1">
        <a:defRPr sz="1800" kern="1200">
          <a:solidFill>
            <a:schemeClr val="tx1"/>
          </a:solidFill>
          <a:latin typeface="+mn-lt"/>
          <a:ea typeface="+mn-ea"/>
          <a:cs typeface="+mn-cs"/>
        </a:defRPr>
      </a:lvl8pPr>
      <a:lvl9pPr marL="3654606" algn="l" defTabSz="913651"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cstate="print">
            <a:grayscl/>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9258" y="992395"/>
            <a:ext cx="8520545" cy="911711"/>
          </a:xfrm>
          <a:prstGeom prst="rect">
            <a:avLst/>
          </a:prstGeom>
        </p:spPr>
        <p:txBody>
          <a:bodyPr vert="horz" lIns="91354" tIns="45678" rIns="91354" bIns="45678"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99258" y="2097741"/>
            <a:ext cx="8520545" cy="4227755"/>
          </a:xfrm>
          <a:prstGeom prst="rect">
            <a:avLst/>
          </a:prstGeom>
        </p:spPr>
        <p:txBody>
          <a:bodyPr vert="horz" lIns="91354" tIns="45678" rIns="91354" bIns="4567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7571" y="6406181"/>
            <a:ext cx="1870364" cy="306593"/>
          </a:xfrm>
          <a:prstGeom prst="rect">
            <a:avLst/>
          </a:prstGeom>
        </p:spPr>
        <p:txBody>
          <a:bodyPr vert="horz" lIns="91354" tIns="45678" rIns="91354" bIns="45678" rtlCol="0" anchor="ctr"/>
          <a:lstStyle>
            <a:lvl1pPr algn="l">
              <a:defRPr sz="1400">
                <a:solidFill>
                  <a:srgbClr val="000000"/>
                </a:solidFill>
                <a:latin typeface="Arial" pitchFamily="34" charset="0"/>
                <a:cs typeface="Arial" pitchFamily="34" charset="0"/>
              </a:defRPr>
            </a:lvl1pPr>
          </a:lstStyle>
          <a:p>
            <a:fld id="{1FB68A62-2B2C-4307-B5A2-9C7E40409BE4}" type="datetime1">
              <a:rPr lang="en-US" smtClean="0"/>
              <a:pPr/>
              <a:t>9/17/2019</a:t>
            </a:fld>
            <a:endParaRPr lang="en-US" dirty="0"/>
          </a:p>
        </p:txBody>
      </p:sp>
      <p:sp>
        <p:nvSpPr>
          <p:cNvPr id="5" name="Footer Placeholder 4"/>
          <p:cNvSpPr>
            <a:spLocks noGrp="1"/>
          </p:cNvSpPr>
          <p:nvPr>
            <p:ph type="ftr" sz="quarter" idx="3"/>
          </p:nvPr>
        </p:nvSpPr>
        <p:spPr>
          <a:xfrm>
            <a:off x="3124200" y="6406182"/>
            <a:ext cx="2895600" cy="314661"/>
          </a:xfrm>
          <a:prstGeom prst="rect">
            <a:avLst/>
          </a:prstGeom>
        </p:spPr>
        <p:txBody>
          <a:bodyPr vert="horz" lIns="91354" tIns="45678" rIns="91354" bIns="45678" rtlCol="0" anchor="ctr"/>
          <a:lstStyle>
            <a:lvl1pPr algn="ctr">
              <a:defRPr sz="1400">
                <a:solidFill>
                  <a:srgbClr val="000000"/>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6691745" y="6406182"/>
            <a:ext cx="2133600" cy="314661"/>
          </a:xfrm>
          <a:prstGeom prst="rect">
            <a:avLst/>
          </a:prstGeom>
        </p:spPr>
        <p:txBody>
          <a:bodyPr vert="horz" lIns="91354" tIns="45678" rIns="91354" bIns="45678" rtlCol="0" anchor="ctr"/>
          <a:lstStyle>
            <a:lvl1pPr algn="r">
              <a:defRPr sz="1400">
                <a:solidFill>
                  <a:srgbClr val="000000"/>
                </a:solidFill>
                <a:latin typeface="Arial" pitchFamily="34" charset="0"/>
                <a:cs typeface="Arial" pitchFamily="34" charset="0"/>
              </a:defRPr>
            </a:lvl1pPr>
          </a:lstStyle>
          <a:p>
            <a:r>
              <a:rPr lang="en-US" dirty="0"/>
              <a:t>Page </a:t>
            </a:r>
            <a:fld id="{01E16EBA-0216-4FA1-BFEC-225E79399361}" type="slidenum">
              <a:rPr lang="en-US" smtClean="0"/>
              <a:pPr/>
              <a:t>‹#›</a:t>
            </a:fld>
            <a:endParaRPr lang="en-US" dirty="0"/>
          </a:p>
        </p:txBody>
      </p:sp>
      <p:sp>
        <p:nvSpPr>
          <p:cNvPr id="7" name="TextBox 6"/>
          <p:cNvSpPr txBox="1"/>
          <p:nvPr/>
        </p:nvSpPr>
        <p:spPr>
          <a:xfrm>
            <a:off x="0" y="379209"/>
            <a:ext cx="9144000" cy="369320"/>
          </a:xfrm>
          <a:prstGeom prst="rect">
            <a:avLst/>
          </a:prstGeom>
          <a:noFill/>
        </p:spPr>
        <p:txBody>
          <a:bodyPr wrap="square" lIns="91354" tIns="45678" rIns="91354" bIns="45678" rtlCol="0">
            <a:spAutoFit/>
          </a:bodyPr>
          <a:lstStyle/>
          <a:p>
            <a:pPr algn="ctr"/>
            <a:r>
              <a:rPr lang="en-US" b="1" dirty="0">
                <a:solidFill>
                  <a:srgbClr val="000000"/>
                </a:solidFill>
                <a:latin typeface="Arial" pitchFamily="34" charset="0"/>
                <a:cs typeface="Arial" pitchFamily="34" charset="0"/>
              </a:rPr>
              <a:t>PRELIMINARY</a:t>
            </a:r>
          </a:p>
        </p:txBody>
      </p:sp>
      <p:cxnSp>
        <p:nvCxnSpPr>
          <p:cNvPr id="14" name="Straight Connector 13"/>
          <p:cNvCxnSpPr/>
          <p:nvPr/>
        </p:nvCxnSpPr>
        <p:spPr>
          <a:xfrm>
            <a:off x="315887" y="911711"/>
            <a:ext cx="8520545"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99258" y="6398111"/>
            <a:ext cx="8520545"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pic>
        <p:nvPicPr>
          <p:cNvPr id="11" name="Picture 10" descr="GAO Logo"/>
          <p:cNvPicPr>
            <a:picLocks noChangeAspect="1"/>
          </p:cNvPicPr>
          <p:nvPr/>
        </p:nvPicPr>
        <p:blipFill>
          <a:blip r:embed="rId17" cstate="print"/>
          <a:stretch>
            <a:fillRect/>
          </a:stretch>
        </p:blipFill>
        <p:spPr>
          <a:xfrm>
            <a:off x="307578" y="470654"/>
            <a:ext cx="1208119" cy="403413"/>
          </a:xfrm>
          <a:prstGeom prst="rect">
            <a:avLst/>
          </a:prstGeom>
        </p:spPr>
      </p:pic>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Lst>
  <p:hf hdr="0" ftr="0" dt="0"/>
  <p:txStyles>
    <p:titleStyle>
      <a:lvl1pPr algn="l" defTabSz="913544" rtl="0" eaLnBrk="1" latinLnBrk="0" hangingPunct="1">
        <a:spcBef>
          <a:spcPct val="0"/>
        </a:spcBef>
        <a:buNone/>
        <a:defRPr sz="3200" b="1" kern="1200">
          <a:solidFill>
            <a:srgbClr val="000000"/>
          </a:solidFill>
          <a:latin typeface="Arial" pitchFamily="34" charset="0"/>
          <a:ea typeface="+mj-ea"/>
          <a:cs typeface="Arial" pitchFamily="34" charset="0"/>
        </a:defRPr>
      </a:lvl1pPr>
    </p:titleStyle>
    <p:bodyStyle>
      <a:lvl1pPr marL="342579" indent="-342579" algn="l" defTabSz="913544" rtl="0" eaLnBrk="1" fontAlgn="base" latinLnBrk="0" hangingPunct="1">
        <a:spcBef>
          <a:spcPts val="673"/>
        </a:spcBef>
        <a:spcAft>
          <a:spcPct val="0"/>
        </a:spcAft>
        <a:buFont typeface="Arial" pitchFamily="34" charset="0"/>
        <a:buChar char="•"/>
        <a:defRPr lang="en-US" sz="2200" kern="1200" dirty="0" smtClean="0">
          <a:solidFill>
            <a:srgbClr val="000000"/>
          </a:solidFill>
          <a:latin typeface="Arial" pitchFamily="34" charset="0"/>
          <a:ea typeface="+mn-ea"/>
          <a:cs typeface="Arial" pitchFamily="34" charset="0"/>
        </a:defRPr>
      </a:lvl1pPr>
      <a:lvl2pPr marL="742254" indent="-285482" algn="l" defTabSz="913544" rtl="0" eaLnBrk="1" fontAlgn="base" latinLnBrk="0" hangingPunct="1">
        <a:lnSpc>
          <a:spcPct val="85000"/>
        </a:lnSpc>
        <a:spcBef>
          <a:spcPts val="673"/>
        </a:spcBef>
        <a:spcAft>
          <a:spcPct val="0"/>
        </a:spcAft>
        <a:buFont typeface="Arial" pitchFamily="34" charset="0"/>
        <a:buChar char="•"/>
        <a:defRPr lang="en-US" sz="2200" kern="1200" dirty="0" smtClean="0">
          <a:solidFill>
            <a:srgbClr val="000000"/>
          </a:solidFill>
          <a:latin typeface="Arial" pitchFamily="34" charset="0"/>
          <a:ea typeface="+mn-ea"/>
          <a:cs typeface="Arial" pitchFamily="34" charset="0"/>
        </a:defRPr>
      </a:lvl2pPr>
      <a:lvl3pPr marL="1141932" indent="-228387" algn="l" defTabSz="913544" rtl="0" eaLnBrk="1" fontAlgn="base" latinLnBrk="0" hangingPunct="1">
        <a:lnSpc>
          <a:spcPct val="85000"/>
        </a:lnSpc>
        <a:spcBef>
          <a:spcPts val="673"/>
        </a:spcBef>
        <a:spcAft>
          <a:spcPct val="0"/>
        </a:spcAft>
        <a:buFont typeface="Arial" pitchFamily="34" charset="0"/>
        <a:buChar char="•"/>
        <a:defRPr lang="en-US" sz="2200" kern="1200" dirty="0" smtClean="0">
          <a:solidFill>
            <a:srgbClr val="000000"/>
          </a:solidFill>
          <a:latin typeface="Arial" pitchFamily="34" charset="0"/>
          <a:ea typeface="+mn-ea"/>
          <a:cs typeface="Arial" pitchFamily="34" charset="0"/>
        </a:defRPr>
      </a:lvl3pPr>
      <a:lvl4pPr marL="1598703" indent="-228387" algn="l" defTabSz="913544" rtl="0" eaLnBrk="1" fontAlgn="base" latinLnBrk="0" hangingPunct="1">
        <a:lnSpc>
          <a:spcPct val="85000"/>
        </a:lnSpc>
        <a:spcBef>
          <a:spcPts val="404"/>
        </a:spcBef>
        <a:spcAft>
          <a:spcPct val="0"/>
        </a:spcAft>
        <a:buFont typeface="Arial" pitchFamily="34" charset="0"/>
        <a:buChar char="•"/>
        <a:defRPr lang="en-US" sz="2200" kern="1200" dirty="0" smtClean="0">
          <a:solidFill>
            <a:srgbClr val="000000"/>
          </a:solidFill>
          <a:latin typeface="Arial" pitchFamily="34" charset="0"/>
          <a:ea typeface="+mn-ea"/>
          <a:cs typeface="Arial" pitchFamily="34" charset="0"/>
        </a:defRPr>
      </a:lvl4pPr>
      <a:lvl5pPr marL="2055476" indent="-228387" algn="l" defTabSz="913544" rtl="0" eaLnBrk="1" fontAlgn="base" latinLnBrk="0" hangingPunct="1">
        <a:spcBef>
          <a:spcPts val="404"/>
        </a:spcBef>
        <a:spcAft>
          <a:spcPct val="0"/>
        </a:spcAft>
        <a:buFont typeface="Arial" pitchFamily="34" charset="0"/>
        <a:buChar char="•"/>
        <a:defRPr lang="en-US" sz="1600" kern="1200" dirty="0" smtClean="0">
          <a:solidFill>
            <a:srgbClr val="000000"/>
          </a:solidFill>
          <a:latin typeface="Arial" pitchFamily="34" charset="0"/>
          <a:ea typeface="+mn-ea"/>
          <a:cs typeface="Arial" pitchFamily="34" charset="0"/>
        </a:defRPr>
      </a:lvl5pPr>
      <a:lvl6pPr marL="2512248" indent="-228387" algn="l" defTabSz="91354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022" indent="-228387" algn="l" defTabSz="91354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793" indent="-228387" algn="l" defTabSz="91354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564" indent="-228387" algn="l" defTabSz="91354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44" rtl="0" eaLnBrk="1" latinLnBrk="0" hangingPunct="1">
        <a:defRPr sz="1800" kern="1200">
          <a:solidFill>
            <a:schemeClr val="tx1"/>
          </a:solidFill>
          <a:latin typeface="+mn-lt"/>
          <a:ea typeface="+mn-ea"/>
          <a:cs typeface="+mn-cs"/>
        </a:defRPr>
      </a:lvl1pPr>
      <a:lvl2pPr marL="456774" algn="l" defTabSz="913544" rtl="0" eaLnBrk="1" latinLnBrk="0" hangingPunct="1">
        <a:defRPr sz="1800" kern="1200">
          <a:solidFill>
            <a:schemeClr val="tx1"/>
          </a:solidFill>
          <a:latin typeface="+mn-lt"/>
          <a:ea typeface="+mn-ea"/>
          <a:cs typeface="+mn-cs"/>
        </a:defRPr>
      </a:lvl2pPr>
      <a:lvl3pPr marL="913544" algn="l" defTabSz="913544" rtl="0" eaLnBrk="1" latinLnBrk="0" hangingPunct="1">
        <a:defRPr sz="1800" kern="1200">
          <a:solidFill>
            <a:schemeClr val="tx1"/>
          </a:solidFill>
          <a:latin typeface="+mn-lt"/>
          <a:ea typeface="+mn-ea"/>
          <a:cs typeface="+mn-cs"/>
        </a:defRPr>
      </a:lvl3pPr>
      <a:lvl4pPr marL="1370319" algn="l" defTabSz="913544" rtl="0" eaLnBrk="1" latinLnBrk="0" hangingPunct="1">
        <a:defRPr sz="1800" kern="1200">
          <a:solidFill>
            <a:schemeClr val="tx1"/>
          </a:solidFill>
          <a:latin typeface="+mn-lt"/>
          <a:ea typeface="+mn-ea"/>
          <a:cs typeface="+mn-cs"/>
        </a:defRPr>
      </a:lvl4pPr>
      <a:lvl5pPr marL="1827089" algn="l" defTabSz="913544" rtl="0" eaLnBrk="1" latinLnBrk="0" hangingPunct="1">
        <a:defRPr sz="1800" kern="1200">
          <a:solidFill>
            <a:schemeClr val="tx1"/>
          </a:solidFill>
          <a:latin typeface="+mn-lt"/>
          <a:ea typeface="+mn-ea"/>
          <a:cs typeface="+mn-cs"/>
        </a:defRPr>
      </a:lvl5pPr>
      <a:lvl6pPr marL="2283864" algn="l" defTabSz="913544" rtl="0" eaLnBrk="1" latinLnBrk="0" hangingPunct="1">
        <a:defRPr sz="1800" kern="1200">
          <a:solidFill>
            <a:schemeClr val="tx1"/>
          </a:solidFill>
          <a:latin typeface="+mn-lt"/>
          <a:ea typeface="+mn-ea"/>
          <a:cs typeface="+mn-cs"/>
        </a:defRPr>
      </a:lvl6pPr>
      <a:lvl7pPr marL="2740634" algn="l" defTabSz="913544" rtl="0" eaLnBrk="1" latinLnBrk="0" hangingPunct="1">
        <a:defRPr sz="1800" kern="1200">
          <a:solidFill>
            <a:schemeClr val="tx1"/>
          </a:solidFill>
          <a:latin typeface="+mn-lt"/>
          <a:ea typeface="+mn-ea"/>
          <a:cs typeface="+mn-cs"/>
        </a:defRPr>
      </a:lvl7pPr>
      <a:lvl8pPr marL="3197408" algn="l" defTabSz="913544" rtl="0" eaLnBrk="1" latinLnBrk="0" hangingPunct="1">
        <a:defRPr sz="1800" kern="1200">
          <a:solidFill>
            <a:schemeClr val="tx1"/>
          </a:solidFill>
          <a:latin typeface="+mn-lt"/>
          <a:ea typeface="+mn-ea"/>
          <a:cs typeface="+mn-cs"/>
        </a:defRPr>
      </a:lvl8pPr>
      <a:lvl9pPr marL="3654179" algn="l" defTabSz="913544"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cstate="print">
            <a:grayscl/>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9258" y="992395"/>
            <a:ext cx="8520545" cy="911711"/>
          </a:xfrm>
          <a:prstGeom prst="rect">
            <a:avLst/>
          </a:prstGeom>
        </p:spPr>
        <p:txBody>
          <a:bodyPr vert="horz" lIns="91344" tIns="45672" rIns="91344" bIns="45672"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99258" y="2097741"/>
            <a:ext cx="8520545" cy="4227755"/>
          </a:xfrm>
          <a:prstGeom prst="rect">
            <a:avLst/>
          </a:prstGeom>
        </p:spPr>
        <p:txBody>
          <a:bodyPr vert="horz" lIns="91344" tIns="45672" rIns="91344" bIns="4567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7571" y="6406181"/>
            <a:ext cx="1870364" cy="306593"/>
          </a:xfrm>
          <a:prstGeom prst="rect">
            <a:avLst/>
          </a:prstGeom>
        </p:spPr>
        <p:txBody>
          <a:bodyPr vert="horz" lIns="91344" tIns="45672" rIns="91344" bIns="45672" rtlCol="0" anchor="ctr"/>
          <a:lstStyle>
            <a:lvl1pPr algn="l">
              <a:defRPr sz="1400">
                <a:solidFill>
                  <a:srgbClr val="000000"/>
                </a:solidFill>
                <a:latin typeface="Arial" pitchFamily="34" charset="0"/>
                <a:cs typeface="Arial" pitchFamily="34" charset="0"/>
              </a:defRPr>
            </a:lvl1pPr>
          </a:lstStyle>
          <a:p>
            <a:fld id="{B3D685D8-E52B-4131-824E-59B2D038003F}" type="datetime1">
              <a:rPr lang="en-US" smtClean="0"/>
              <a:pPr/>
              <a:t>9/17/2019</a:t>
            </a:fld>
            <a:endParaRPr lang="en-US" dirty="0"/>
          </a:p>
        </p:txBody>
      </p:sp>
      <p:sp>
        <p:nvSpPr>
          <p:cNvPr id="5" name="Footer Placeholder 4"/>
          <p:cNvSpPr>
            <a:spLocks noGrp="1"/>
          </p:cNvSpPr>
          <p:nvPr>
            <p:ph type="ftr" sz="quarter" idx="3"/>
          </p:nvPr>
        </p:nvSpPr>
        <p:spPr>
          <a:xfrm>
            <a:off x="3124200" y="6406182"/>
            <a:ext cx="2895600" cy="314661"/>
          </a:xfrm>
          <a:prstGeom prst="rect">
            <a:avLst/>
          </a:prstGeom>
        </p:spPr>
        <p:txBody>
          <a:bodyPr vert="horz" lIns="91344" tIns="45672" rIns="91344" bIns="45672" rtlCol="0" anchor="ctr"/>
          <a:lstStyle>
            <a:lvl1pPr algn="ctr">
              <a:defRPr sz="1400">
                <a:solidFill>
                  <a:srgbClr val="000000"/>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6691745" y="6406182"/>
            <a:ext cx="2133600" cy="314661"/>
          </a:xfrm>
          <a:prstGeom prst="rect">
            <a:avLst/>
          </a:prstGeom>
        </p:spPr>
        <p:txBody>
          <a:bodyPr vert="horz" lIns="91344" tIns="45672" rIns="91344" bIns="45672" rtlCol="0" anchor="ctr"/>
          <a:lstStyle>
            <a:lvl1pPr algn="r">
              <a:defRPr sz="1400">
                <a:solidFill>
                  <a:srgbClr val="000000"/>
                </a:solidFill>
                <a:latin typeface="Arial" pitchFamily="34" charset="0"/>
                <a:cs typeface="Arial" pitchFamily="34" charset="0"/>
              </a:defRPr>
            </a:lvl1pPr>
          </a:lstStyle>
          <a:p>
            <a:r>
              <a:rPr lang="en-US" dirty="0"/>
              <a:t>Page </a:t>
            </a:r>
            <a:fld id="{01E16EBA-0216-4FA1-BFEC-225E79399361}" type="slidenum">
              <a:rPr lang="en-US" smtClean="0"/>
              <a:pPr/>
              <a:t>‹#›</a:t>
            </a:fld>
            <a:endParaRPr lang="en-US" dirty="0"/>
          </a:p>
        </p:txBody>
      </p:sp>
      <p:cxnSp>
        <p:nvCxnSpPr>
          <p:cNvPr id="14" name="Straight Connector 13"/>
          <p:cNvCxnSpPr/>
          <p:nvPr/>
        </p:nvCxnSpPr>
        <p:spPr>
          <a:xfrm>
            <a:off x="315887" y="911711"/>
            <a:ext cx="8520545"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99258" y="6398111"/>
            <a:ext cx="8520545" cy="0"/>
          </a:xfrm>
          <a:prstGeom prst="line">
            <a:avLst/>
          </a:prstGeom>
          <a:ln w="31750">
            <a:solidFill>
              <a:srgbClr val="000000"/>
            </a:solidFill>
          </a:ln>
        </p:spPr>
        <p:style>
          <a:lnRef idx="1">
            <a:schemeClr val="accent1"/>
          </a:lnRef>
          <a:fillRef idx="0">
            <a:schemeClr val="accent1"/>
          </a:fillRef>
          <a:effectRef idx="0">
            <a:schemeClr val="accent1"/>
          </a:effectRef>
          <a:fontRef idx="minor">
            <a:schemeClr val="tx1"/>
          </a:fontRef>
        </p:style>
      </p:cxnSp>
      <p:pic>
        <p:nvPicPr>
          <p:cNvPr id="10" name="Picture 9" descr="GAO Logo"/>
          <p:cNvPicPr>
            <a:picLocks noChangeAspect="1"/>
          </p:cNvPicPr>
          <p:nvPr/>
        </p:nvPicPr>
        <p:blipFill>
          <a:blip r:embed="rId17" cstate="print"/>
          <a:stretch>
            <a:fillRect/>
          </a:stretch>
        </p:blipFill>
        <p:spPr>
          <a:xfrm>
            <a:off x="307579" y="470655"/>
            <a:ext cx="1208119" cy="403413"/>
          </a:xfrm>
          <a:prstGeom prst="rect">
            <a:avLst/>
          </a:prstGeom>
        </p:spPr>
      </p:pic>
    </p:spTree>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Lst>
  <p:hf hdr="0" ftr="0" dt="0"/>
  <p:txStyles>
    <p:titleStyle>
      <a:lvl1pPr algn="l" defTabSz="913437" rtl="0" eaLnBrk="1" latinLnBrk="0" hangingPunct="1">
        <a:spcBef>
          <a:spcPct val="0"/>
        </a:spcBef>
        <a:buNone/>
        <a:defRPr sz="3200" b="1" kern="1200">
          <a:solidFill>
            <a:srgbClr val="000000"/>
          </a:solidFill>
          <a:latin typeface="Arial" pitchFamily="34" charset="0"/>
          <a:ea typeface="+mj-ea"/>
          <a:cs typeface="Arial" pitchFamily="34" charset="0"/>
        </a:defRPr>
      </a:lvl1pPr>
    </p:titleStyle>
    <p:bodyStyle>
      <a:lvl1pPr marL="342539" indent="-342539" algn="l" defTabSz="913437" rtl="0" eaLnBrk="1" fontAlgn="base" latinLnBrk="0" hangingPunct="1">
        <a:spcBef>
          <a:spcPts val="673"/>
        </a:spcBef>
        <a:spcAft>
          <a:spcPct val="0"/>
        </a:spcAft>
        <a:buFont typeface="Arial" pitchFamily="34" charset="0"/>
        <a:buChar char="•"/>
        <a:defRPr lang="en-US" sz="2200" kern="1200" dirty="0" smtClean="0">
          <a:solidFill>
            <a:srgbClr val="000000"/>
          </a:solidFill>
          <a:latin typeface="Arial" pitchFamily="34" charset="0"/>
          <a:ea typeface="+mn-ea"/>
          <a:cs typeface="Arial" pitchFamily="34" charset="0"/>
        </a:defRPr>
      </a:lvl1pPr>
      <a:lvl2pPr marL="742167" indent="-285449" algn="l" defTabSz="913437" rtl="0" eaLnBrk="1" fontAlgn="base" latinLnBrk="0" hangingPunct="1">
        <a:lnSpc>
          <a:spcPct val="85000"/>
        </a:lnSpc>
        <a:spcBef>
          <a:spcPts val="673"/>
        </a:spcBef>
        <a:spcAft>
          <a:spcPct val="0"/>
        </a:spcAft>
        <a:buFont typeface="Arial" pitchFamily="34" charset="0"/>
        <a:buChar char="•"/>
        <a:defRPr lang="en-US" sz="2200" kern="1200" dirty="0" smtClean="0">
          <a:solidFill>
            <a:srgbClr val="000000"/>
          </a:solidFill>
          <a:latin typeface="Arial" pitchFamily="34" charset="0"/>
          <a:ea typeface="+mn-ea"/>
          <a:cs typeface="Arial" pitchFamily="34" charset="0"/>
        </a:defRPr>
      </a:lvl2pPr>
      <a:lvl3pPr marL="1141799" indent="-228360" algn="l" defTabSz="913437" rtl="0" eaLnBrk="1" fontAlgn="base" latinLnBrk="0" hangingPunct="1">
        <a:lnSpc>
          <a:spcPct val="85000"/>
        </a:lnSpc>
        <a:spcBef>
          <a:spcPts val="673"/>
        </a:spcBef>
        <a:spcAft>
          <a:spcPct val="0"/>
        </a:spcAft>
        <a:buFont typeface="Arial" pitchFamily="34" charset="0"/>
        <a:buChar char="•"/>
        <a:defRPr lang="en-US" sz="2200" kern="1200" dirty="0" smtClean="0">
          <a:solidFill>
            <a:srgbClr val="000000"/>
          </a:solidFill>
          <a:latin typeface="Arial" pitchFamily="34" charset="0"/>
          <a:ea typeface="+mn-ea"/>
          <a:cs typeface="Arial" pitchFamily="34" charset="0"/>
        </a:defRPr>
      </a:lvl3pPr>
      <a:lvl4pPr marL="1598516" indent="-228360" algn="l" defTabSz="913437" rtl="0" eaLnBrk="1" fontAlgn="base" latinLnBrk="0" hangingPunct="1">
        <a:lnSpc>
          <a:spcPct val="85000"/>
        </a:lnSpc>
        <a:spcBef>
          <a:spcPts val="404"/>
        </a:spcBef>
        <a:spcAft>
          <a:spcPct val="0"/>
        </a:spcAft>
        <a:buFont typeface="Arial" pitchFamily="34" charset="0"/>
        <a:buChar char="•"/>
        <a:defRPr lang="en-US" sz="2200" kern="1200" dirty="0" smtClean="0">
          <a:solidFill>
            <a:srgbClr val="000000"/>
          </a:solidFill>
          <a:latin typeface="Arial" pitchFamily="34" charset="0"/>
          <a:ea typeface="+mn-ea"/>
          <a:cs typeface="Arial" pitchFamily="34" charset="0"/>
        </a:defRPr>
      </a:lvl4pPr>
      <a:lvl5pPr marL="2055235" indent="-228360" algn="l" defTabSz="913437" rtl="0" eaLnBrk="1" fontAlgn="base" latinLnBrk="0" hangingPunct="1">
        <a:spcBef>
          <a:spcPts val="404"/>
        </a:spcBef>
        <a:spcAft>
          <a:spcPct val="0"/>
        </a:spcAft>
        <a:buFont typeface="Arial" pitchFamily="34" charset="0"/>
        <a:buChar char="•"/>
        <a:defRPr lang="en-US" sz="1600" kern="1200" dirty="0" smtClean="0">
          <a:solidFill>
            <a:srgbClr val="000000"/>
          </a:solidFill>
          <a:latin typeface="Arial" pitchFamily="34" charset="0"/>
          <a:ea typeface="+mn-ea"/>
          <a:cs typeface="Arial" pitchFamily="34" charset="0"/>
        </a:defRPr>
      </a:lvl5pPr>
      <a:lvl6pPr marL="2511955" indent="-228360" algn="l" defTabSz="91343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8675" indent="-228360" algn="l" defTabSz="91343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393" indent="-228360" algn="l" defTabSz="91343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110" indent="-228360" algn="l" defTabSz="91343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437" rtl="0" eaLnBrk="1" latinLnBrk="0" hangingPunct="1">
        <a:defRPr sz="1800" kern="1200">
          <a:solidFill>
            <a:schemeClr val="tx1"/>
          </a:solidFill>
          <a:latin typeface="+mn-lt"/>
          <a:ea typeface="+mn-ea"/>
          <a:cs typeface="+mn-cs"/>
        </a:defRPr>
      </a:lvl1pPr>
      <a:lvl2pPr marL="456721" algn="l" defTabSz="913437" rtl="0" eaLnBrk="1" latinLnBrk="0" hangingPunct="1">
        <a:defRPr sz="1800" kern="1200">
          <a:solidFill>
            <a:schemeClr val="tx1"/>
          </a:solidFill>
          <a:latin typeface="+mn-lt"/>
          <a:ea typeface="+mn-ea"/>
          <a:cs typeface="+mn-cs"/>
        </a:defRPr>
      </a:lvl2pPr>
      <a:lvl3pPr marL="913437" algn="l" defTabSz="913437" rtl="0" eaLnBrk="1" latinLnBrk="0" hangingPunct="1">
        <a:defRPr sz="1800" kern="1200">
          <a:solidFill>
            <a:schemeClr val="tx1"/>
          </a:solidFill>
          <a:latin typeface="+mn-lt"/>
          <a:ea typeface="+mn-ea"/>
          <a:cs typeface="+mn-cs"/>
        </a:defRPr>
      </a:lvl3pPr>
      <a:lvl4pPr marL="1370158" algn="l" defTabSz="913437" rtl="0" eaLnBrk="1" latinLnBrk="0" hangingPunct="1">
        <a:defRPr sz="1800" kern="1200">
          <a:solidFill>
            <a:schemeClr val="tx1"/>
          </a:solidFill>
          <a:latin typeface="+mn-lt"/>
          <a:ea typeface="+mn-ea"/>
          <a:cs typeface="+mn-cs"/>
        </a:defRPr>
      </a:lvl4pPr>
      <a:lvl5pPr marL="1826876" algn="l" defTabSz="913437" rtl="0" eaLnBrk="1" latinLnBrk="0" hangingPunct="1">
        <a:defRPr sz="1800" kern="1200">
          <a:solidFill>
            <a:schemeClr val="tx1"/>
          </a:solidFill>
          <a:latin typeface="+mn-lt"/>
          <a:ea typeface="+mn-ea"/>
          <a:cs typeface="+mn-cs"/>
        </a:defRPr>
      </a:lvl5pPr>
      <a:lvl6pPr marL="2283597" algn="l" defTabSz="913437" rtl="0" eaLnBrk="1" latinLnBrk="0" hangingPunct="1">
        <a:defRPr sz="1800" kern="1200">
          <a:solidFill>
            <a:schemeClr val="tx1"/>
          </a:solidFill>
          <a:latin typeface="+mn-lt"/>
          <a:ea typeface="+mn-ea"/>
          <a:cs typeface="+mn-cs"/>
        </a:defRPr>
      </a:lvl6pPr>
      <a:lvl7pPr marL="2740313" algn="l" defTabSz="913437" rtl="0" eaLnBrk="1" latinLnBrk="0" hangingPunct="1">
        <a:defRPr sz="1800" kern="1200">
          <a:solidFill>
            <a:schemeClr val="tx1"/>
          </a:solidFill>
          <a:latin typeface="+mn-lt"/>
          <a:ea typeface="+mn-ea"/>
          <a:cs typeface="+mn-cs"/>
        </a:defRPr>
      </a:lvl7pPr>
      <a:lvl8pPr marL="3197034" algn="l" defTabSz="913437" rtl="0" eaLnBrk="1" latinLnBrk="0" hangingPunct="1">
        <a:defRPr sz="1800" kern="1200">
          <a:solidFill>
            <a:schemeClr val="tx1"/>
          </a:solidFill>
          <a:latin typeface="+mn-lt"/>
          <a:ea typeface="+mn-ea"/>
          <a:cs typeface="+mn-cs"/>
        </a:defRPr>
      </a:lvl8pPr>
      <a:lvl9pPr marL="3653752" algn="l" defTabSz="913437"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9258" y="992395"/>
            <a:ext cx="8520545" cy="911711"/>
          </a:xfrm>
          <a:prstGeom prst="rect">
            <a:avLst/>
          </a:prstGeom>
        </p:spPr>
        <p:txBody>
          <a:bodyPr vert="horz" lIns="91333" tIns="45667" rIns="91333" bIns="45667"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99258" y="2097741"/>
            <a:ext cx="8520545" cy="4227755"/>
          </a:xfrm>
          <a:prstGeom prst="rect">
            <a:avLst/>
          </a:prstGeom>
        </p:spPr>
        <p:txBody>
          <a:bodyPr vert="horz" lIns="91333" tIns="45667" rIns="91333" bIns="4566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7571" y="6406181"/>
            <a:ext cx="1870364" cy="306593"/>
          </a:xfrm>
          <a:prstGeom prst="rect">
            <a:avLst/>
          </a:prstGeom>
        </p:spPr>
        <p:txBody>
          <a:bodyPr vert="horz" lIns="91333" tIns="45667" rIns="91333" bIns="45667" rtlCol="0" anchor="ctr"/>
          <a:lstStyle>
            <a:lvl1pPr algn="l">
              <a:defRPr sz="1400">
                <a:solidFill>
                  <a:schemeClr val="tx1"/>
                </a:solidFill>
                <a:latin typeface="Arial" pitchFamily="34" charset="0"/>
                <a:cs typeface="Arial" pitchFamily="34" charset="0"/>
              </a:defRPr>
            </a:lvl1pPr>
          </a:lstStyle>
          <a:p>
            <a:fld id="{FC7114BF-381C-44C0-BDE9-3CA28CC06FF8}" type="datetime1">
              <a:rPr lang="en-US" smtClean="0"/>
              <a:pPr/>
              <a:t>9/17/2019</a:t>
            </a:fld>
            <a:endParaRPr lang="en-US" dirty="0"/>
          </a:p>
        </p:txBody>
      </p:sp>
      <p:sp>
        <p:nvSpPr>
          <p:cNvPr id="5" name="Footer Placeholder 4"/>
          <p:cNvSpPr>
            <a:spLocks noGrp="1"/>
          </p:cNvSpPr>
          <p:nvPr>
            <p:ph type="ftr" sz="quarter" idx="3"/>
          </p:nvPr>
        </p:nvSpPr>
        <p:spPr>
          <a:xfrm>
            <a:off x="3124200" y="6406182"/>
            <a:ext cx="2895600" cy="314661"/>
          </a:xfrm>
          <a:prstGeom prst="rect">
            <a:avLst/>
          </a:prstGeom>
        </p:spPr>
        <p:txBody>
          <a:bodyPr vert="horz" lIns="91333" tIns="45667" rIns="91333" bIns="45667" rtlCol="0" anchor="ctr"/>
          <a:lstStyle>
            <a:lvl1pPr algn="ctr">
              <a:defRPr sz="1400">
                <a:solidFill>
                  <a:schemeClr val="tx1"/>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6691745" y="6406182"/>
            <a:ext cx="2133600" cy="314661"/>
          </a:xfrm>
          <a:prstGeom prst="rect">
            <a:avLst/>
          </a:prstGeom>
        </p:spPr>
        <p:txBody>
          <a:bodyPr vert="horz" lIns="91333" tIns="45667" rIns="91333" bIns="45667" rtlCol="0" anchor="ctr"/>
          <a:lstStyle>
            <a:lvl1pPr algn="r">
              <a:defRPr sz="1400">
                <a:solidFill>
                  <a:schemeClr val="tx1"/>
                </a:solidFill>
                <a:latin typeface="Arial" pitchFamily="34" charset="0"/>
                <a:cs typeface="Arial" pitchFamily="34" charset="0"/>
              </a:defRPr>
            </a:lvl1pPr>
          </a:lstStyle>
          <a:p>
            <a:r>
              <a:rPr lang="en-US" dirty="0"/>
              <a:t>Page </a:t>
            </a:r>
            <a:fld id="{01E16EBA-0216-4FA1-BFEC-225E79399361}" type="slidenum">
              <a:rPr lang="en-US" smtClean="0"/>
              <a:pPr/>
              <a:t>‹#›</a:t>
            </a:fld>
            <a:endParaRPr lang="en-US" dirty="0"/>
          </a:p>
        </p:txBody>
      </p:sp>
      <p:sp>
        <p:nvSpPr>
          <p:cNvPr id="7" name="TextBox 6"/>
          <p:cNvSpPr txBox="1"/>
          <p:nvPr/>
        </p:nvSpPr>
        <p:spPr>
          <a:xfrm>
            <a:off x="0" y="379209"/>
            <a:ext cx="9144000" cy="369320"/>
          </a:xfrm>
          <a:prstGeom prst="rect">
            <a:avLst/>
          </a:prstGeom>
          <a:noFill/>
        </p:spPr>
        <p:txBody>
          <a:bodyPr wrap="square" lIns="91333" tIns="45667" rIns="91333" bIns="45667" rtlCol="0">
            <a:spAutoFit/>
          </a:bodyPr>
          <a:lstStyle/>
          <a:p>
            <a:pPr algn="ctr"/>
            <a:r>
              <a:rPr lang="en-US" b="1" dirty="0">
                <a:latin typeface="Arial" pitchFamily="34" charset="0"/>
                <a:cs typeface="Arial" pitchFamily="34" charset="0"/>
              </a:rPr>
              <a:t>PRELIMINARY</a:t>
            </a:r>
          </a:p>
        </p:txBody>
      </p:sp>
      <p:cxnSp>
        <p:nvCxnSpPr>
          <p:cNvPr id="14" name="Straight Connector 13"/>
          <p:cNvCxnSpPr/>
          <p:nvPr/>
        </p:nvCxnSpPr>
        <p:spPr>
          <a:xfrm>
            <a:off x="315887" y="911711"/>
            <a:ext cx="852054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99258" y="6398111"/>
            <a:ext cx="852054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descr="GAO Logo"/>
          <p:cNvPicPr>
            <a:picLocks noChangeAspect="1"/>
          </p:cNvPicPr>
          <p:nvPr/>
        </p:nvPicPr>
        <p:blipFill>
          <a:blip r:embed="rId16" cstate="print"/>
          <a:stretch>
            <a:fillRect/>
          </a:stretch>
        </p:blipFill>
        <p:spPr>
          <a:xfrm>
            <a:off x="307580" y="470656"/>
            <a:ext cx="1208119" cy="403413"/>
          </a:xfrm>
          <a:prstGeom prst="rect">
            <a:avLst/>
          </a:prstGeom>
        </p:spPr>
      </p:pic>
    </p:spTree>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 id="2147483783" r:id="rId14"/>
  </p:sldLayoutIdLst>
  <p:hf hdr="0" ftr="0" dt="0"/>
  <p:txStyles>
    <p:titleStyle>
      <a:lvl1pPr algn="l" defTabSz="913331" rtl="0" eaLnBrk="1" latinLnBrk="0" hangingPunct="1">
        <a:spcBef>
          <a:spcPct val="0"/>
        </a:spcBef>
        <a:buNone/>
        <a:defRPr sz="3200" b="1" kern="1200">
          <a:solidFill>
            <a:schemeClr val="tx1"/>
          </a:solidFill>
          <a:latin typeface="Arial" pitchFamily="34" charset="0"/>
          <a:ea typeface="+mj-ea"/>
          <a:cs typeface="Arial" pitchFamily="34" charset="0"/>
        </a:defRPr>
      </a:lvl1pPr>
    </p:titleStyle>
    <p:bodyStyle>
      <a:lvl1pPr marL="342499" indent="-342499" algn="l" defTabSz="913331" rtl="0" eaLnBrk="1" fontAlgn="base" latinLnBrk="0" hangingPunct="1">
        <a:spcBef>
          <a:spcPts val="673"/>
        </a:spcBef>
        <a:spcAft>
          <a:spcPct val="0"/>
        </a:spcAft>
        <a:buFont typeface="Arial" pitchFamily="34" charset="0"/>
        <a:buChar char="•"/>
        <a:defRPr lang="en-US" sz="2200" kern="1200" dirty="0" smtClean="0">
          <a:solidFill>
            <a:schemeClr val="tx1"/>
          </a:solidFill>
          <a:latin typeface="Arial" pitchFamily="34" charset="0"/>
          <a:ea typeface="+mn-ea"/>
          <a:cs typeface="Arial" pitchFamily="34" charset="0"/>
        </a:defRPr>
      </a:lvl1pPr>
      <a:lvl2pPr marL="742080" indent="-285415" algn="l" defTabSz="913331" rtl="0" eaLnBrk="1" fontAlgn="base" latinLnBrk="0" hangingPunct="1">
        <a:lnSpc>
          <a:spcPct val="85000"/>
        </a:lnSpc>
        <a:spcBef>
          <a:spcPts val="673"/>
        </a:spcBef>
        <a:spcAft>
          <a:spcPct val="0"/>
        </a:spcAft>
        <a:buFont typeface="Arial" pitchFamily="34" charset="0"/>
        <a:buChar char="•"/>
        <a:defRPr lang="en-US" sz="2200" kern="1200" dirty="0" smtClean="0">
          <a:solidFill>
            <a:schemeClr val="tx1"/>
          </a:solidFill>
          <a:latin typeface="Arial" pitchFamily="34" charset="0"/>
          <a:ea typeface="+mn-ea"/>
          <a:cs typeface="Arial" pitchFamily="34" charset="0"/>
        </a:defRPr>
      </a:lvl2pPr>
      <a:lvl3pPr marL="1141665" indent="-228334" algn="l" defTabSz="913331" rtl="0" eaLnBrk="1" fontAlgn="base" latinLnBrk="0" hangingPunct="1">
        <a:lnSpc>
          <a:spcPct val="85000"/>
        </a:lnSpc>
        <a:spcBef>
          <a:spcPts val="673"/>
        </a:spcBef>
        <a:spcAft>
          <a:spcPct val="0"/>
        </a:spcAft>
        <a:buFont typeface="Arial" pitchFamily="34" charset="0"/>
        <a:buChar char="•"/>
        <a:defRPr lang="en-US" sz="2200" kern="1200" dirty="0" smtClean="0">
          <a:solidFill>
            <a:schemeClr val="tx1"/>
          </a:solidFill>
          <a:latin typeface="Arial" pitchFamily="34" charset="0"/>
          <a:ea typeface="+mn-ea"/>
          <a:cs typeface="Arial" pitchFamily="34" charset="0"/>
        </a:defRPr>
      </a:lvl3pPr>
      <a:lvl4pPr marL="1598330" indent="-228334" algn="l" defTabSz="913331" rtl="0" eaLnBrk="1" fontAlgn="base" latinLnBrk="0" hangingPunct="1">
        <a:lnSpc>
          <a:spcPct val="85000"/>
        </a:lnSpc>
        <a:spcBef>
          <a:spcPts val="404"/>
        </a:spcBef>
        <a:spcAft>
          <a:spcPct val="0"/>
        </a:spcAft>
        <a:buFont typeface="Arial" pitchFamily="34" charset="0"/>
        <a:buChar char="•"/>
        <a:defRPr lang="en-US" sz="2200" kern="1200" dirty="0" smtClean="0">
          <a:solidFill>
            <a:schemeClr val="tx1"/>
          </a:solidFill>
          <a:latin typeface="Arial" pitchFamily="34" charset="0"/>
          <a:ea typeface="+mn-ea"/>
          <a:cs typeface="Arial" pitchFamily="34" charset="0"/>
        </a:defRPr>
      </a:lvl4pPr>
      <a:lvl5pPr marL="2054995" indent="-228334" algn="l" defTabSz="913331" rtl="0" eaLnBrk="1" fontAlgn="base" latinLnBrk="0" hangingPunct="1">
        <a:spcBef>
          <a:spcPts val="404"/>
        </a:spcBef>
        <a:spcAft>
          <a:spcPct val="0"/>
        </a:spcAft>
        <a:buFont typeface="Arial" pitchFamily="34" charset="0"/>
        <a:buChar char="•"/>
        <a:defRPr lang="en-US" sz="1600" kern="1200" dirty="0" smtClean="0">
          <a:solidFill>
            <a:schemeClr val="tx1"/>
          </a:solidFill>
          <a:latin typeface="Arial" pitchFamily="34" charset="0"/>
          <a:ea typeface="+mn-ea"/>
          <a:cs typeface="Arial" pitchFamily="34" charset="0"/>
        </a:defRPr>
      </a:lvl5pPr>
      <a:lvl6pPr marL="2511661" indent="-228334" algn="l" defTabSz="91333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8328" indent="-228334" algn="l" defTabSz="91333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4993" indent="-228334" algn="l" defTabSz="91333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1656" indent="-228334" algn="l" defTabSz="91333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331" rtl="0" eaLnBrk="1" latinLnBrk="0" hangingPunct="1">
        <a:defRPr sz="1800" kern="1200">
          <a:solidFill>
            <a:schemeClr val="tx1"/>
          </a:solidFill>
          <a:latin typeface="+mn-lt"/>
          <a:ea typeface="+mn-ea"/>
          <a:cs typeface="+mn-cs"/>
        </a:defRPr>
      </a:lvl1pPr>
      <a:lvl2pPr marL="456668" algn="l" defTabSz="913331" rtl="0" eaLnBrk="1" latinLnBrk="0" hangingPunct="1">
        <a:defRPr sz="1800" kern="1200">
          <a:solidFill>
            <a:schemeClr val="tx1"/>
          </a:solidFill>
          <a:latin typeface="+mn-lt"/>
          <a:ea typeface="+mn-ea"/>
          <a:cs typeface="+mn-cs"/>
        </a:defRPr>
      </a:lvl2pPr>
      <a:lvl3pPr marL="913331" algn="l" defTabSz="913331" rtl="0" eaLnBrk="1" latinLnBrk="0" hangingPunct="1">
        <a:defRPr sz="1800" kern="1200">
          <a:solidFill>
            <a:schemeClr val="tx1"/>
          </a:solidFill>
          <a:latin typeface="+mn-lt"/>
          <a:ea typeface="+mn-ea"/>
          <a:cs typeface="+mn-cs"/>
        </a:defRPr>
      </a:lvl3pPr>
      <a:lvl4pPr marL="1369998" algn="l" defTabSz="913331" rtl="0" eaLnBrk="1" latinLnBrk="0" hangingPunct="1">
        <a:defRPr sz="1800" kern="1200">
          <a:solidFill>
            <a:schemeClr val="tx1"/>
          </a:solidFill>
          <a:latin typeface="+mn-lt"/>
          <a:ea typeface="+mn-ea"/>
          <a:cs typeface="+mn-cs"/>
        </a:defRPr>
      </a:lvl4pPr>
      <a:lvl5pPr marL="1826662" algn="l" defTabSz="913331" rtl="0" eaLnBrk="1" latinLnBrk="0" hangingPunct="1">
        <a:defRPr sz="1800" kern="1200">
          <a:solidFill>
            <a:schemeClr val="tx1"/>
          </a:solidFill>
          <a:latin typeface="+mn-lt"/>
          <a:ea typeface="+mn-ea"/>
          <a:cs typeface="+mn-cs"/>
        </a:defRPr>
      </a:lvl5pPr>
      <a:lvl6pPr marL="2283330" algn="l" defTabSz="913331" rtl="0" eaLnBrk="1" latinLnBrk="0" hangingPunct="1">
        <a:defRPr sz="1800" kern="1200">
          <a:solidFill>
            <a:schemeClr val="tx1"/>
          </a:solidFill>
          <a:latin typeface="+mn-lt"/>
          <a:ea typeface="+mn-ea"/>
          <a:cs typeface="+mn-cs"/>
        </a:defRPr>
      </a:lvl6pPr>
      <a:lvl7pPr marL="2739993" algn="l" defTabSz="913331" rtl="0" eaLnBrk="1" latinLnBrk="0" hangingPunct="1">
        <a:defRPr sz="1800" kern="1200">
          <a:solidFill>
            <a:schemeClr val="tx1"/>
          </a:solidFill>
          <a:latin typeface="+mn-lt"/>
          <a:ea typeface="+mn-ea"/>
          <a:cs typeface="+mn-cs"/>
        </a:defRPr>
      </a:lvl7pPr>
      <a:lvl8pPr marL="3196660" algn="l" defTabSz="913331" rtl="0" eaLnBrk="1" latinLnBrk="0" hangingPunct="1">
        <a:defRPr sz="1800" kern="1200">
          <a:solidFill>
            <a:schemeClr val="tx1"/>
          </a:solidFill>
          <a:latin typeface="+mn-lt"/>
          <a:ea typeface="+mn-ea"/>
          <a:cs typeface="+mn-cs"/>
        </a:defRPr>
      </a:lvl8pPr>
      <a:lvl9pPr marL="3653324" algn="l" defTabSz="91333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video" Target="https://www.youtube.com/embed/RSc-R6Fg6Q4" TargetMode="External"/><Relationship Id="rId4" Type="http://schemas.openxmlformats.org/officeDocument/2006/relationships/hyperlink" Target="https://youtu.be/RSc-R6Fg6Q4"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9.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4.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0.xml"/></Relationships>
</file>

<file path=ppt/slides/_rels/slide18.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19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0.xml"/></Relationships>
</file>

<file path=ppt/slides/_rels/slide2.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18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0.xml"/></Relationships>
</file>

<file path=ppt/slides/_rels/slide21.xml.rels><?xml version="1.0" encoding="UTF-8" standalone="yes"?>
<Relationships xmlns="http://schemas.openxmlformats.org/package/2006/relationships"><Relationship Id="rId8" Type="http://schemas.openxmlformats.org/officeDocument/2006/relationships/hyperlink" Target="https://www.gao.gov/feeds.html" TargetMode="External"/><Relationship Id="rId13" Type="http://schemas.openxmlformats.org/officeDocument/2006/relationships/hyperlink" Target="mailto:youngc1@gao.gov" TargetMode="External"/><Relationship Id="rId3" Type="http://schemas.openxmlformats.org/officeDocument/2006/relationships/hyperlink" Target="https://facebook.com/usgao" TargetMode="External"/><Relationship Id="rId7" Type="http://schemas.openxmlformats.org/officeDocument/2006/relationships/hyperlink" Target="https://www.gao.gov/" TargetMode="External"/><Relationship Id="rId12" Type="http://schemas.openxmlformats.org/officeDocument/2006/relationships/hyperlink" Target="mailto:WilliamsO@gao.gov" TargetMode="External"/><Relationship Id="rId2" Type="http://schemas.openxmlformats.org/officeDocument/2006/relationships/hyperlink" Target="https://www.linkedin.com/company/us-government?trk=cp_followed_name_us-government" TargetMode="External"/><Relationship Id="rId1" Type="http://schemas.openxmlformats.org/officeDocument/2006/relationships/slideLayout" Target="../slideLayouts/slideLayout197.xml"/><Relationship Id="rId6" Type="http://schemas.openxmlformats.org/officeDocument/2006/relationships/hyperlink" Target="https://youtube.com/usgao" TargetMode="External"/><Relationship Id="rId11" Type="http://schemas.openxmlformats.org/officeDocument/2006/relationships/hyperlink" Target="https://blog.gao.gov/" TargetMode="External"/><Relationship Id="rId5" Type="http://schemas.openxmlformats.org/officeDocument/2006/relationships/hyperlink" Target="https://twitter.com/usgao" TargetMode="External"/><Relationship Id="rId10" Type="http://schemas.openxmlformats.org/officeDocument/2006/relationships/hyperlink" Target="https://www.gao.gov/podcast/watchdog.html" TargetMode="External"/><Relationship Id="rId4" Type="http://schemas.openxmlformats.org/officeDocument/2006/relationships/hyperlink" Target="https://flickr.com/usgao" TargetMode="External"/><Relationship Id="rId9" Type="http://schemas.openxmlformats.org/officeDocument/2006/relationships/hyperlink" Target="https://www.gao.gov/subscribe/index.php" TargetMode="External"/><Relationship Id="rId14" Type="http://schemas.openxmlformats.org/officeDocument/2006/relationships/hyperlink" Target="mailto:spel@gao.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png"/><Relationship Id="rId1" Type="http://schemas.openxmlformats.org/officeDocument/2006/relationships/slideLayout" Target="../slideLayouts/slideLayout5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0.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5.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9.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0.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1295400"/>
            <a:ext cx="9067800" cy="1621715"/>
          </a:xfrm>
        </p:spPr>
        <p:txBody>
          <a:bodyPr>
            <a:noAutofit/>
          </a:bodyPr>
          <a:lstStyle/>
          <a:p>
            <a:r>
              <a:rPr lang="en-US" sz="2800" dirty="0"/>
              <a:t>TRIBAL TRANSPORTATION</a:t>
            </a:r>
            <a:br>
              <a:rPr lang="en-US" sz="2800" dirty="0"/>
            </a:br>
            <a:r>
              <a:rPr lang="en-US" sz="2800" dirty="0"/>
              <a:t>Better Data Could Improve Road Management and Inform Indian Student Attendance Strategies      (GAO-17-423)</a:t>
            </a:r>
            <a:br>
              <a:rPr lang="en-US" sz="3200" dirty="0"/>
            </a:br>
            <a:r>
              <a:rPr lang="en-US" sz="3200" dirty="0"/>
              <a:t> </a:t>
            </a:r>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r>
              <a:rPr lang="en-US">
                <a:solidFill>
                  <a:srgbClr val="044F91"/>
                </a:solidFill>
              </a:rPr>
              <a:t>Page </a:t>
            </a:r>
            <a:fld id="{01E16EBA-0216-4FA1-BFEC-225E79399361}" type="slidenum">
              <a:rPr lang="en-US" smtClean="0">
                <a:solidFill>
                  <a:srgbClr val="044F91"/>
                </a:solidFill>
              </a:rPr>
              <a:pPr/>
              <a:t>1</a:t>
            </a:fld>
            <a:endParaRPr lang="en-US" dirty="0">
              <a:solidFill>
                <a:srgbClr val="044F91"/>
              </a:solidFill>
            </a:endParaRPr>
          </a:p>
        </p:txBody>
      </p:sp>
      <p:pic>
        <p:nvPicPr>
          <p:cNvPr id="5" name="RSc-R6Fg6Q4"/>
          <p:cNvPicPr>
            <a:picLocks noGrp="1" noRot="1" noChangeAspect="1"/>
          </p:cNvPicPr>
          <p:nvPr>
            <p:ph idx="4294967295"/>
            <a:videoFile r:link="rId1"/>
          </p:nvPr>
        </p:nvPicPr>
        <p:blipFill>
          <a:blip r:embed="rId3"/>
          <a:stretch>
            <a:fillRect/>
          </a:stretch>
        </p:blipFill>
        <p:spPr>
          <a:xfrm>
            <a:off x="2286000" y="2925763"/>
            <a:ext cx="4572000" cy="2571750"/>
          </a:xfrm>
          <a:prstGeom prst="rect">
            <a:avLst/>
          </a:prstGeom>
        </p:spPr>
      </p:pic>
      <p:sp>
        <p:nvSpPr>
          <p:cNvPr id="7" name="TextBox 6"/>
          <p:cNvSpPr txBox="1"/>
          <p:nvPr/>
        </p:nvSpPr>
        <p:spPr>
          <a:xfrm>
            <a:off x="3124200" y="5791200"/>
            <a:ext cx="4495800" cy="369320"/>
          </a:xfrm>
          <a:prstGeom prst="rect">
            <a:avLst/>
          </a:prstGeom>
          <a:noFill/>
        </p:spPr>
        <p:txBody>
          <a:bodyPr wrap="square" lIns="91429" tIns="45714" rIns="91429" bIns="45714" rtlCol="0">
            <a:spAutoFit/>
          </a:bodyPr>
          <a:lstStyle/>
          <a:p>
            <a:r>
              <a:rPr lang="en-US" dirty="0">
                <a:hlinkClick r:id="rId4"/>
              </a:rPr>
              <a:t>https://youtu.be/RSc-R6Fg6Q4</a:t>
            </a:r>
            <a:endParaRPr lang="en-US" dirty="0"/>
          </a:p>
        </p:txBody>
      </p:sp>
    </p:spTree>
    <p:extLst>
      <p:ext uri="{BB962C8B-B14F-4D97-AF65-F5344CB8AC3E}">
        <p14:creationId xmlns:p14="http://schemas.microsoft.com/office/powerpoint/2010/main" val="741248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258" y="914400"/>
            <a:ext cx="8520545" cy="911711"/>
          </a:xfrm>
        </p:spPr>
        <p:txBody>
          <a:bodyPr>
            <a:normAutofit fontScale="90000"/>
          </a:bodyPr>
          <a:lstStyle/>
          <a:p>
            <a:r>
              <a:rPr lang="en-US" dirty="0"/>
              <a:t>Schools Have Limited Data on Reasons for Absences</a:t>
            </a:r>
          </a:p>
        </p:txBody>
      </p:sp>
      <p:sp>
        <p:nvSpPr>
          <p:cNvPr id="4" name="Slide Number Placeholder 3"/>
          <p:cNvSpPr>
            <a:spLocks noGrp="1"/>
          </p:cNvSpPr>
          <p:nvPr>
            <p:ph type="sldNum" sz="quarter" idx="12"/>
          </p:nvPr>
        </p:nvSpPr>
        <p:spPr/>
        <p:txBody>
          <a:bodyPr/>
          <a:lstStyle/>
          <a:p>
            <a:pPr fontAlgn="base">
              <a:spcBef>
                <a:spcPct val="20000"/>
              </a:spcBef>
              <a:spcAft>
                <a:spcPct val="0"/>
              </a:spcAft>
            </a:pPr>
            <a:r>
              <a:rPr lang="en-US">
                <a:solidFill>
                  <a:srgbClr val="044F91"/>
                </a:solidFill>
              </a:rPr>
              <a:t>Page </a:t>
            </a:r>
            <a:fld id="{01E16EBA-0216-4FA1-BFEC-225E79399361}" type="slidenum">
              <a:rPr lang="en-US" smtClean="0">
                <a:solidFill>
                  <a:srgbClr val="044F91"/>
                </a:solidFill>
              </a:rPr>
              <a:pPr fontAlgn="base">
                <a:spcBef>
                  <a:spcPct val="20000"/>
                </a:spcBef>
                <a:spcAft>
                  <a:spcPct val="0"/>
                </a:spcAft>
              </a:pPr>
              <a:t>10</a:t>
            </a:fld>
            <a:endParaRPr lang="en-US" dirty="0">
              <a:solidFill>
                <a:srgbClr val="044F91"/>
              </a:solidFill>
            </a:endParaRPr>
          </a:p>
        </p:txBody>
      </p:sp>
      <p:sp>
        <p:nvSpPr>
          <p:cNvPr id="5" name="Content Placeholder 3"/>
          <p:cNvSpPr txBox="1">
            <a:spLocks/>
          </p:cNvSpPr>
          <p:nvPr/>
        </p:nvSpPr>
        <p:spPr>
          <a:xfrm>
            <a:off x="299258" y="1828800"/>
            <a:ext cx="8520545" cy="4380155"/>
          </a:xfrm>
          <a:prstGeom prst="rect">
            <a:avLst/>
          </a:prstGeom>
        </p:spPr>
        <p:txBody>
          <a:bodyPr vert="horz" lIns="91429" tIns="45714" rIns="91429" bIns="45714" rtlCol="0">
            <a:normAutofit/>
          </a:bodyPr>
          <a:lstStyle>
            <a:lvl1pPr marL="342860" indent="-342860" algn="l" defTabSz="914293" rtl="0" eaLnBrk="1" fontAlgn="base" latinLnBrk="0" hangingPunct="1">
              <a:spcBef>
                <a:spcPts val="673"/>
              </a:spcBef>
              <a:spcAft>
                <a:spcPct val="0"/>
              </a:spcAft>
              <a:buFont typeface="Arial" pitchFamily="34" charset="0"/>
              <a:buChar char="•"/>
              <a:defRPr lang="en-US" sz="2200" kern="1200" dirty="0" smtClean="0">
                <a:solidFill>
                  <a:schemeClr val="tx1"/>
                </a:solidFill>
                <a:latin typeface="Arial" pitchFamily="34" charset="0"/>
                <a:ea typeface="+mn-ea"/>
                <a:cs typeface="Arial" pitchFamily="34" charset="0"/>
              </a:defRPr>
            </a:lvl1pPr>
            <a:lvl2pPr marL="742863" indent="-285717" algn="l" defTabSz="914293" rtl="0" eaLnBrk="1" fontAlgn="base" latinLnBrk="0" hangingPunct="1">
              <a:lnSpc>
                <a:spcPct val="85000"/>
              </a:lnSpc>
              <a:spcBef>
                <a:spcPts val="673"/>
              </a:spcBef>
              <a:spcAft>
                <a:spcPct val="0"/>
              </a:spcAft>
              <a:buFont typeface="Arial" pitchFamily="34" charset="0"/>
              <a:buChar char="•"/>
              <a:defRPr lang="en-US" sz="2200" kern="1200" dirty="0" smtClean="0">
                <a:solidFill>
                  <a:schemeClr val="tx1"/>
                </a:solidFill>
                <a:latin typeface="Arial" pitchFamily="34" charset="0"/>
                <a:ea typeface="+mn-ea"/>
                <a:cs typeface="Arial" pitchFamily="34" charset="0"/>
              </a:defRPr>
            </a:lvl2pPr>
            <a:lvl3pPr marL="1142867" indent="-228573" algn="l" defTabSz="914293" rtl="0" eaLnBrk="1" fontAlgn="base" latinLnBrk="0" hangingPunct="1">
              <a:lnSpc>
                <a:spcPct val="85000"/>
              </a:lnSpc>
              <a:spcBef>
                <a:spcPts val="673"/>
              </a:spcBef>
              <a:spcAft>
                <a:spcPct val="0"/>
              </a:spcAft>
              <a:buFont typeface="Arial" pitchFamily="34" charset="0"/>
              <a:buChar char="•"/>
              <a:defRPr lang="en-US" sz="2200" kern="1200" dirty="0" smtClean="0">
                <a:solidFill>
                  <a:schemeClr val="tx1"/>
                </a:solidFill>
                <a:latin typeface="Arial" pitchFamily="34" charset="0"/>
                <a:ea typeface="+mn-ea"/>
                <a:cs typeface="Arial" pitchFamily="34" charset="0"/>
              </a:defRPr>
            </a:lvl3pPr>
            <a:lvl4pPr marL="1600013" indent="-228573" algn="l" defTabSz="914293" rtl="0" eaLnBrk="1" fontAlgn="base" latinLnBrk="0" hangingPunct="1">
              <a:lnSpc>
                <a:spcPct val="85000"/>
              </a:lnSpc>
              <a:spcBef>
                <a:spcPts val="404"/>
              </a:spcBef>
              <a:spcAft>
                <a:spcPct val="0"/>
              </a:spcAft>
              <a:buFont typeface="Arial" pitchFamily="34" charset="0"/>
              <a:buChar char="•"/>
              <a:defRPr lang="en-US" sz="2200" kern="1200" dirty="0" smtClean="0">
                <a:solidFill>
                  <a:schemeClr val="tx1"/>
                </a:solidFill>
                <a:latin typeface="Arial" pitchFamily="34" charset="0"/>
                <a:ea typeface="+mn-ea"/>
                <a:cs typeface="Arial" pitchFamily="34" charset="0"/>
              </a:defRPr>
            </a:lvl4pPr>
            <a:lvl5pPr marL="2057159" indent="-228573" algn="l" defTabSz="914293" rtl="0" eaLnBrk="1" fontAlgn="base" latinLnBrk="0" hangingPunct="1">
              <a:spcBef>
                <a:spcPts val="404"/>
              </a:spcBef>
              <a:spcAft>
                <a:spcPct val="0"/>
              </a:spcAft>
              <a:buFont typeface="Arial" pitchFamily="34" charset="0"/>
              <a:buChar char="•"/>
              <a:defRPr lang="en-US" sz="1600" kern="1200" dirty="0" smtClean="0">
                <a:solidFill>
                  <a:schemeClr val="tx1"/>
                </a:solidFill>
                <a:latin typeface="Arial" pitchFamily="34" charset="0"/>
                <a:ea typeface="+mn-ea"/>
                <a:cs typeface="Arial" pitchFamily="34" charset="0"/>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800"/>
              </a:spcBef>
            </a:pPr>
            <a:r>
              <a:rPr lang="en-US" sz="2000" dirty="0"/>
              <a:t>Bureau of Indian Education recently updated guidance—per GAO’s recommendation—to the 185 schools it funds to include road and weather conditions in their attendance systems</a:t>
            </a:r>
          </a:p>
          <a:p>
            <a:r>
              <a:rPr lang="en-US" sz="2000" dirty="0"/>
              <a:t>Such information should provide insight into the effect of roads and weather on absences and the ability to target interventions, such as allocating funding for bus maintenance (see photos)</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962400"/>
            <a:ext cx="5029200" cy="2344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Line 38"/>
          <p:cNvSpPr>
            <a:spLocks noChangeShapeType="1"/>
          </p:cNvSpPr>
          <p:nvPr/>
        </p:nvSpPr>
        <p:spPr bwMode="auto">
          <a:xfrm>
            <a:off x="331862" y="1828800"/>
            <a:ext cx="8507338" cy="0"/>
          </a:xfrm>
          <a:prstGeom prst="line">
            <a:avLst/>
          </a:prstGeom>
          <a:noFill/>
          <a:ln w="19050">
            <a:solidFill>
              <a:schemeClr val="tx1"/>
            </a:solidFill>
            <a:round/>
            <a:headEnd/>
            <a:tailEnd/>
          </a:ln>
          <a:effectLst/>
        </p:spPr>
        <p:txBody>
          <a:bodyPr wrap="none" lIns="101882" tIns="50941" rIns="101882" bIns="50941" anchor="ctr"/>
          <a:lstStyle/>
          <a:p>
            <a:pPr>
              <a:defRPr/>
            </a:pPr>
            <a:endParaRPr lang="en-US">
              <a:latin typeface="Arial" pitchFamily="34" charset="0"/>
              <a:cs typeface="Arial" pitchFamily="34" charset="0"/>
            </a:endParaRPr>
          </a:p>
        </p:txBody>
      </p:sp>
    </p:spTree>
    <p:extLst>
      <p:ext uri="{BB962C8B-B14F-4D97-AF65-F5344CB8AC3E}">
        <p14:creationId xmlns:p14="http://schemas.microsoft.com/office/powerpoint/2010/main" val="1752486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TRIBAL CONSULTATION </a:t>
            </a:r>
            <a:br>
              <a:rPr lang="en-US" dirty="0"/>
            </a:br>
            <a:r>
              <a:rPr lang="en-US" dirty="0"/>
              <a:t>Additional Federal Actions Needed for Infrastructure Projects (GAO-19-22)</a:t>
            </a:r>
          </a:p>
        </p:txBody>
      </p:sp>
      <p:pic>
        <p:nvPicPr>
          <p:cNvPr id="1027" name="Picture 3" descr="\\prod\userdata\FR_Data\thomass1\Pictures\Tribal consulation site visit photos\FastFacts_v1_101433_S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6" y="3048001"/>
            <a:ext cx="6191250" cy="2409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6094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t>Tribal Consultation on Infrastructure Projects (GAO-19-22)</a:t>
            </a:r>
          </a:p>
        </p:txBody>
      </p:sp>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773172" y="1992312"/>
            <a:ext cx="3225681" cy="417988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Content Placeholder 3"/>
          <p:cNvSpPr>
            <a:spLocks noGrp="1"/>
          </p:cNvSpPr>
          <p:nvPr>
            <p:ph sz="half" idx="2"/>
          </p:nvPr>
        </p:nvSpPr>
        <p:spPr/>
        <p:txBody>
          <a:bodyPr>
            <a:normAutofit fontScale="70000" lnSpcReduction="20000"/>
          </a:bodyPr>
          <a:lstStyle/>
          <a:p>
            <a:pPr marL="0" indent="0">
              <a:spcAft>
                <a:spcPts val="600"/>
              </a:spcAft>
              <a:buNone/>
            </a:pPr>
            <a:r>
              <a:rPr lang="en-US" dirty="0"/>
              <a:t>Objectives were to examine:</a:t>
            </a:r>
          </a:p>
          <a:p>
            <a:pPr marL="514290" indent="-514290">
              <a:spcAft>
                <a:spcPts val="600"/>
              </a:spcAft>
              <a:buAutoNum type="arabicParenBoth"/>
            </a:pPr>
            <a:r>
              <a:rPr lang="en-US" dirty="0"/>
              <a:t>key factors tribes and selected federal agencies identified that hinder effective consultation on infrastructure projects; </a:t>
            </a:r>
          </a:p>
          <a:p>
            <a:pPr marL="514290" indent="-514290">
              <a:spcAft>
                <a:spcPts val="600"/>
              </a:spcAft>
              <a:buAutoNum type="arabicParenBoth"/>
            </a:pPr>
            <a:r>
              <a:rPr lang="en-US" dirty="0"/>
              <a:t>the extent to which selected federal agencies have policies for consulting with Indian tribes and Alaska Native corporations on infrastructure projects and related activities;</a:t>
            </a:r>
          </a:p>
          <a:p>
            <a:pPr marL="514290" indent="-514290">
              <a:spcAft>
                <a:spcPts val="600"/>
              </a:spcAft>
              <a:buAutoNum type="arabicParenBoth"/>
            </a:pPr>
            <a:r>
              <a:rPr lang="en-US" dirty="0"/>
              <a:t>steps selected federal agencies have taken to facilitate tribal consultation.</a:t>
            </a:r>
          </a:p>
        </p:txBody>
      </p:sp>
      <p:sp>
        <p:nvSpPr>
          <p:cNvPr id="5" name="Line 38"/>
          <p:cNvSpPr>
            <a:spLocks noChangeShapeType="1"/>
          </p:cNvSpPr>
          <p:nvPr/>
        </p:nvSpPr>
        <p:spPr bwMode="auto">
          <a:xfrm>
            <a:off x="304800" y="1905000"/>
            <a:ext cx="8507412" cy="0"/>
          </a:xfrm>
          <a:prstGeom prst="line">
            <a:avLst/>
          </a:prstGeom>
          <a:noFill/>
          <a:ln w="19050">
            <a:solidFill>
              <a:schemeClr val="tx1"/>
            </a:solidFill>
            <a:round/>
            <a:headEnd/>
            <a:tailEnd/>
          </a:ln>
          <a:effectLst/>
        </p:spPr>
        <p:txBody>
          <a:bodyPr wrap="none" lIns="101882" tIns="50941" rIns="101882" bIns="50941" anchor="ctr"/>
          <a:lstStyle/>
          <a:p>
            <a:pPr>
              <a:defRPr/>
            </a:pPr>
            <a:endParaRPr lang="en-US">
              <a:latin typeface="Arial" pitchFamily="34" charset="0"/>
              <a:cs typeface="Arial" pitchFamily="34" charset="0"/>
            </a:endParaRPr>
          </a:p>
        </p:txBody>
      </p:sp>
    </p:spTree>
    <p:extLst>
      <p:ext uri="{BB962C8B-B14F-4D97-AF65-F5344CB8AC3E}">
        <p14:creationId xmlns:p14="http://schemas.microsoft.com/office/powerpoint/2010/main" val="1245176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Scope and Methodology</a:t>
            </a:r>
          </a:p>
        </p:txBody>
      </p:sp>
      <p:sp>
        <p:nvSpPr>
          <p:cNvPr id="3" name="Content Placeholder 2"/>
          <p:cNvSpPr>
            <a:spLocks noGrp="1"/>
          </p:cNvSpPr>
          <p:nvPr>
            <p:ph idx="1"/>
          </p:nvPr>
        </p:nvSpPr>
        <p:spPr>
          <a:xfrm>
            <a:off x="656215" y="2286000"/>
            <a:ext cx="8139545" cy="3091472"/>
          </a:xfrm>
        </p:spPr>
        <p:txBody>
          <a:bodyPr numCol="2">
            <a:normAutofit fontScale="25000" lnSpcReduction="20000"/>
          </a:bodyPr>
          <a:lstStyle/>
          <a:p>
            <a:pPr>
              <a:buFont typeface="Courier New" panose="02070309020205020404" pitchFamily="49" charset="0"/>
              <a:buChar char="o"/>
            </a:pPr>
            <a:r>
              <a:rPr lang="en-US" sz="5500" dirty="0"/>
              <a:t>Army Corps of Engineers</a:t>
            </a:r>
          </a:p>
          <a:p>
            <a:pPr>
              <a:buFont typeface="Courier New" panose="02070309020205020404" pitchFamily="49" charset="0"/>
              <a:buChar char="o"/>
            </a:pPr>
            <a:r>
              <a:rPr lang="en-US" sz="5500" dirty="0"/>
              <a:t>Bureau of Land Management</a:t>
            </a:r>
          </a:p>
          <a:p>
            <a:pPr lvl="0">
              <a:buFont typeface="Courier New" panose="02070309020205020404" pitchFamily="49" charset="0"/>
              <a:buChar char="o"/>
            </a:pPr>
            <a:r>
              <a:rPr lang="en-US" sz="5500" dirty="0"/>
              <a:t>Bureau of Ocean Energy Management</a:t>
            </a:r>
          </a:p>
          <a:p>
            <a:pPr>
              <a:buFont typeface="Courier New" panose="02070309020205020404" pitchFamily="49" charset="0"/>
              <a:buChar char="o"/>
            </a:pPr>
            <a:r>
              <a:rPr lang="en-US" sz="5500" dirty="0"/>
              <a:t>Bureau of Reclamation</a:t>
            </a:r>
          </a:p>
          <a:p>
            <a:pPr>
              <a:buFont typeface="Courier New" panose="02070309020205020404" pitchFamily="49" charset="0"/>
              <a:buChar char="o"/>
            </a:pPr>
            <a:r>
              <a:rPr lang="en-US" sz="5500" dirty="0"/>
              <a:t>Coast Guard</a:t>
            </a:r>
          </a:p>
          <a:p>
            <a:pPr>
              <a:buFont typeface="Courier New" panose="02070309020205020404" pitchFamily="49" charset="0"/>
              <a:buChar char="o"/>
            </a:pPr>
            <a:r>
              <a:rPr lang="en-US" sz="5500" dirty="0"/>
              <a:t>Department of Energy</a:t>
            </a:r>
          </a:p>
          <a:p>
            <a:pPr>
              <a:buFont typeface="Courier New" panose="02070309020205020404" pitchFamily="49" charset="0"/>
              <a:buChar char="o"/>
            </a:pPr>
            <a:r>
              <a:rPr lang="en-US" sz="5500" dirty="0"/>
              <a:t>Department of Housing and Urban Development</a:t>
            </a:r>
          </a:p>
          <a:p>
            <a:pPr>
              <a:buFont typeface="Courier New" panose="02070309020205020404" pitchFamily="49" charset="0"/>
              <a:buChar char="o"/>
            </a:pPr>
            <a:r>
              <a:rPr lang="en-US" sz="5500" dirty="0"/>
              <a:t>Environmental Protection Agency</a:t>
            </a:r>
          </a:p>
          <a:p>
            <a:pPr>
              <a:buFont typeface="Courier New" panose="02070309020205020404" pitchFamily="49" charset="0"/>
              <a:buChar char="o"/>
            </a:pPr>
            <a:r>
              <a:rPr lang="en-US" sz="5500" dirty="0"/>
              <a:t>Federal Aviation Administration</a:t>
            </a:r>
          </a:p>
          <a:p>
            <a:pPr>
              <a:buFont typeface="Courier New" panose="02070309020205020404" pitchFamily="49" charset="0"/>
              <a:buChar char="o"/>
            </a:pPr>
            <a:r>
              <a:rPr lang="en-US" sz="5500" dirty="0"/>
              <a:t>Federal Communications Commission</a:t>
            </a:r>
          </a:p>
          <a:p>
            <a:pPr>
              <a:buFont typeface="Courier New" panose="02070309020205020404" pitchFamily="49" charset="0"/>
              <a:buChar char="o"/>
            </a:pPr>
            <a:r>
              <a:rPr lang="en-US" sz="5500" dirty="0"/>
              <a:t>Federal Emergency Management Agency</a:t>
            </a:r>
          </a:p>
          <a:p>
            <a:pPr>
              <a:buFont typeface="Courier New" panose="02070309020205020404" pitchFamily="49" charset="0"/>
              <a:buChar char="o"/>
            </a:pPr>
            <a:endParaRPr lang="en-US" sz="5500" dirty="0"/>
          </a:p>
          <a:p>
            <a:pPr>
              <a:buFont typeface="Courier New" panose="02070309020205020404" pitchFamily="49" charset="0"/>
              <a:buChar char="o"/>
            </a:pPr>
            <a:endParaRPr lang="en-US" sz="5500" dirty="0"/>
          </a:p>
          <a:p>
            <a:pPr>
              <a:buFont typeface="Courier New" panose="02070309020205020404" pitchFamily="49" charset="0"/>
              <a:buChar char="o"/>
            </a:pPr>
            <a:r>
              <a:rPr lang="en-US" sz="5500" dirty="0"/>
              <a:t>Federal Energy Regulatory Commission</a:t>
            </a:r>
          </a:p>
          <a:p>
            <a:pPr lvl="0">
              <a:buFont typeface="Courier New" panose="02070309020205020404" pitchFamily="49" charset="0"/>
              <a:buChar char="o"/>
            </a:pPr>
            <a:r>
              <a:rPr lang="en-US" sz="5500" dirty="0"/>
              <a:t>Federal Highway Administration</a:t>
            </a:r>
          </a:p>
          <a:p>
            <a:pPr lvl="0">
              <a:buFont typeface="Courier New" panose="02070309020205020404" pitchFamily="49" charset="0"/>
              <a:buChar char="o"/>
            </a:pPr>
            <a:r>
              <a:rPr lang="en-US" sz="5500" dirty="0"/>
              <a:t>Federal Railroad Administration</a:t>
            </a:r>
          </a:p>
          <a:p>
            <a:pPr lvl="0">
              <a:buFont typeface="Courier New" panose="02070309020205020404" pitchFamily="49" charset="0"/>
              <a:buChar char="o"/>
            </a:pPr>
            <a:r>
              <a:rPr lang="en-US" sz="5500" dirty="0"/>
              <a:t>Federal Transit Administration</a:t>
            </a:r>
          </a:p>
          <a:p>
            <a:pPr>
              <a:buFont typeface="Courier New" panose="02070309020205020404" pitchFamily="49" charset="0"/>
              <a:buChar char="o"/>
            </a:pPr>
            <a:r>
              <a:rPr lang="en-US" sz="5500" dirty="0"/>
              <a:t>Fish and Wildlife Service</a:t>
            </a:r>
          </a:p>
          <a:p>
            <a:pPr lvl="0">
              <a:buFont typeface="Courier New" panose="02070309020205020404" pitchFamily="49" charset="0"/>
              <a:buChar char="o"/>
            </a:pPr>
            <a:r>
              <a:rPr lang="en-US" sz="5500" dirty="0"/>
              <a:t>Forest Service</a:t>
            </a:r>
          </a:p>
          <a:p>
            <a:pPr lvl="0">
              <a:buFont typeface="Courier New" panose="02070309020205020404" pitchFamily="49" charset="0"/>
              <a:buChar char="o"/>
            </a:pPr>
            <a:r>
              <a:rPr lang="en-US" sz="5500" dirty="0"/>
              <a:t>National Oceanic and Atmospheric Administration</a:t>
            </a:r>
          </a:p>
          <a:p>
            <a:pPr>
              <a:buFont typeface="Courier New" panose="02070309020205020404" pitchFamily="49" charset="0"/>
              <a:buChar char="o"/>
            </a:pPr>
            <a:r>
              <a:rPr lang="en-US" sz="5500" dirty="0"/>
              <a:t>National Park Service</a:t>
            </a:r>
          </a:p>
          <a:p>
            <a:pPr lvl="0">
              <a:buFont typeface="Courier New" panose="02070309020205020404" pitchFamily="49" charset="0"/>
              <a:buChar char="o"/>
            </a:pPr>
            <a:r>
              <a:rPr lang="en-US" sz="5500" dirty="0"/>
              <a:t>Nuclear Regulatory Commission</a:t>
            </a:r>
          </a:p>
          <a:p>
            <a:pPr lvl="0">
              <a:buFont typeface="Courier New" panose="02070309020205020404" pitchFamily="49" charset="0"/>
              <a:buChar char="o"/>
            </a:pPr>
            <a:r>
              <a:rPr lang="en-US" sz="5500" dirty="0"/>
              <a:t>Rural Development</a:t>
            </a:r>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r>
              <a:rPr lang="en-US"/>
              <a:t>Page </a:t>
            </a:r>
            <a:fld id="{01E16EBA-0216-4FA1-BFEC-225E79399361}" type="slidenum">
              <a:rPr lang="en-US" smtClean="0"/>
              <a:pPr/>
              <a:t>13</a:t>
            </a:fld>
            <a:endParaRPr lang="en-US" dirty="0"/>
          </a:p>
        </p:txBody>
      </p:sp>
      <p:sp>
        <p:nvSpPr>
          <p:cNvPr id="5" name="Content Placeholder 2"/>
          <p:cNvSpPr txBox="1">
            <a:spLocks/>
          </p:cNvSpPr>
          <p:nvPr/>
        </p:nvSpPr>
        <p:spPr>
          <a:xfrm>
            <a:off x="152400" y="5351929"/>
            <a:ext cx="8520545" cy="1770530"/>
          </a:xfrm>
          <a:prstGeom prst="rect">
            <a:avLst/>
          </a:prstGeom>
        </p:spPr>
        <p:txBody>
          <a:bodyPr vert="horz" lIns="91365" tIns="45683" rIns="91365" bIns="45683" numCol="2" rtlCol="0">
            <a:normAutofit/>
          </a:bodyPr>
          <a:lstStyle>
            <a:lvl1pPr marL="342659" indent="-342659" algn="l" defTabSz="913758" rtl="0" eaLnBrk="1" fontAlgn="base" latinLnBrk="0" hangingPunct="1">
              <a:spcBef>
                <a:spcPts val="673"/>
              </a:spcBef>
              <a:spcAft>
                <a:spcPct val="0"/>
              </a:spcAft>
              <a:buFont typeface="Arial" pitchFamily="34" charset="0"/>
              <a:buChar char="•"/>
              <a:defRPr lang="en-US" sz="2200" kern="1200" dirty="0" smtClean="0">
                <a:solidFill>
                  <a:schemeClr val="tx1"/>
                </a:solidFill>
                <a:latin typeface="Arial" pitchFamily="34" charset="0"/>
                <a:ea typeface="+mn-ea"/>
                <a:cs typeface="Arial" pitchFamily="34" charset="0"/>
              </a:defRPr>
            </a:lvl1pPr>
            <a:lvl2pPr marL="742428" indent="-285548" algn="l" defTabSz="913758" rtl="0" eaLnBrk="1" fontAlgn="base" latinLnBrk="0" hangingPunct="1">
              <a:lnSpc>
                <a:spcPct val="85000"/>
              </a:lnSpc>
              <a:spcBef>
                <a:spcPts val="673"/>
              </a:spcBef>
              <a:spcAft>
                <a:spcPct val="0"/>
              </a:spcAft>
              <a:buFont typeface="Arial" pitchFamily="34" charset="0"/>
              <a:buChar char="•"/>
              <a:defRPr lang="en-US" sz="2200" kern="1200" dirty="0" smtClean="0">
                <a:solidFill>
                  <a:schemeClr val="tx1"/>
                </a:solidFill>
                <a:latin typeface="Arial" pitchFamily="34" charset="0"/>
                <a:ea typeface="+mn-ea"/>
                <a:cs typeface="Arial" pitchFamily="34" charset="0"/>
              </a:defRPr>
            </a:lvl2pPr>
            <a:lvl3pPr marL="1142199" indent="-228439" algn="l" defTabSz="913758" rtl="0" eaLnBrk="1" fontAlgn="base" latinLnBrk="0" hangingPunct="1">
              <a:lnSpc>
                <a:spcPct val="85000"/>
              </a:lnSpc>
              <a:spcBef>
                <a:spcPts val="673"/>
              </a:spcBef>
              <a:spcAft>
                <a:spcPct val="0"/>
              </a:spcAft>
              <a:buFont typeface="Arial" pitchFamily="34" charset="0"/>
              <a:buChar char="•"/>
              <a:defRPr lang="en-US" sz="2200" kern="1200" dirty="0" smtClean="0">
                <a:solidFill>
                  <a:schemeClr val="tx1"/>
                </a:solidFill>
                <a:latin typeface="Arial" pitchFamily="34" charset="0"/>
                <a:ea typeface="+mn-ea"/>
                <a:cs typeface="Arial" pitchFamily="34" charset="0"/>
              </a:defRPr>
            </a:lvl3pPr>
            <a:lvl4pPr marL="1599077" indent="-228439" algn="l" defTabSz="913758" rtl="0" eaLnBrk="1" fontAlgn="base" latinLnBrk="0" hangingPunct="1">
              <a:lnSpc>
                <a:spcPct val="85000"/>
              </a:lnSpc>
              <a:spcBef>
                <a:spcPts val="404"/>
              </a:spcBef>
              <a:spcAft>
                <a:spcPct val="0"/>
              </a:spcAft>
              <a:buFont typeface="Arial" pitchFamily="34" charset="0"/>
              <a:buChar char="•"/>
              <a:defRPr lang="en-US" sz="2200" kern="1200" dirty="0" smtClean="0">
                <a:solidFill>
                  <a:schemeClr val="tx1"/>
                </a:solidFill>
                <a:latin typeface="Arial" pitchFamily="34" charset="0"/>
                <a:ea typeface="+mn-ea"/>
                <a:cs typeface="Arial" pitchFamily="34" charset="0"/>
              </a:defRPr>
            </a:lvl4pPr>
            <a:lvl5pPr marL="1768139" indent="-226357" algn="l" defTabSz="913758" rtl="0" eaLnBrk="1" fontAlgn="base" latinLnBrk="0" hangingPunct="1">
              <a:lnSpc>
                <a:spcPct val="85000"/>
              </a:lnSpc>
              <a:spcBef>
                <a:spcPct val="15000"/>
              </a:spcBef>
              <a:spcAft>
                <a:spcPct val="0"/>
              </a:spcAft>
              <a:buFont typeface="Arial" pitchFamily="34" charset="0"/>
              <a:buChar char="•"/>
              <a:defRPr lang="en-US" sz="1600" kern="1200">
                <a:solidFill>
                  <a:schemeClr val="tx1"/>
                </a:solidFill>
                <a:latin typeface="Arial" pitchFamily="34" charset="0"/>
                <a:ea typeface="+mn-ea"/>
                <a:cs typeface="Arial" pitchFamily="34" charset="0"/>
              </a:defRPr>
            </a:lvl5pPr>
            <a:lvl6pPr marL="2512836" indent="-228439" algn="l" defTabSz="9137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716" indent="-228439" algn="l" defTabSz="9137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595" indent="-228439" algn="l" defTabSz="9137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472" indent="-228439" algn="l" defTabSz="9137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dirty="0"/>
          </a:p>
          <a:p>
            <a:pPr marL="0" indent="0">
              <a:buNone/>
            </a:pPr>
            <a:endParaRPr lang="en-US" dirty="0"/>
          </a:p>
          <a:p>
            <a:endParaRPr lang="en-US" dirty="0"/>
          </a:p>
        </p:txBody>
      </p:sp>
      <p:sp>
        <p:nvSpPr>
          <p:cNvPr id="6" name="TextBox 5"/>
          <p:cNvSpPr txBox="1"/>
          <p:nvPr/>
        </p:nvSpPr>
        <p:spPr>
          <a:xfrm>
            <a:off x="304800" y="1905000"/>
            <a:ext cx="8458200" cy="369332"/>
          </a:xfrm>
          <a:prstGeom prst="rect">
            <a:avLst/>
          </a:prstGeom>
          <a:noFill/>
        </p:spPr>
        <p:txBody>
          <a:bodyPr wrap="square" lIns="91429" tIns="45714" rIns="91429" bIns="45714" rtlCol="0">
            <a:spAutoFit/>
          </a:bodyPr>
          <a:lstStyle/>
          <a:p>
            <a:pPr marL="285717" indent="-285717">
              <a:buFont typeface="Arial" panose="020B0604020202020204" pitchFamily="34" charset="0"/>
              <a:buChar char="•"/>
            </a:pPr>
            <a:r>
              <a:rPr lang="en-US" dirty="0"/>
              <a:t>Examined policies and interviewed officials from 21 federal agencies:</a:t>
            </a:r>
          </a:p>
        </p:txBody>
      </p:sp>
      <p:sp>
        <p:nvSpPr>
          <p:cNvPr id="8" name="TextBox 7"/>
          <p:cNvSpPr txBox="1"/>
          <p:nvPr/>
        </p:nvSpPr>
        <p:spPr>
          <a:xfrm>
            <a:off x="331862" y="5324326"/>
            <a:ext cx="8458200" cy="1000274"/>
          </a:xfrm>
          <a:prstGeom prst="rect">
            <a:avLst/>
          </a:prstGeom>
          <a:noFill/>
        </p:spPr>
        <p:txBody>
          <a:bodyPr wrap="square" lIns="91429" tIns="45714" rIns="91429" bIns="45714" rtlCol="0">
            <a:spAutoFit/>
          </a:bodyPr>
          <a:lstStyle/>
          <a:p>
            <a:pPr marL="285717" indent="-285717">
              <a:spcAft>
                <a:spcPts val="600"/>
              </a:spcAft>
              <a:buFont typeface="Arial" panose="020B0604020202020204" pitchFamily="34" charset="0"/>
              <a:buChar char="•"/>
            </a:pPr>
            <a:r>
              <a:rPr lang="en-US" dirty="0"/>
              <a:t>Summarized oral and written comments submitted by 100 tribes to federal agencies in 2016</a:t>
            </a:r>
          </a:p>
          <a:p>
            <a:pPr marL="285717" indent="-285717">
              <a:buFont typeface="Arial" panose="020B0604020202020204" pitchFamily="34" charset="0"/>
              <a:buChar char="•"/>
            </a:pPr>
            <a:r>
              <a:rPr lang="en-US" dirty="0"/>
              <a:t>Interviewed available officials from 57 tribes and 8 tribal organizations</a:t>
            </a:r>
          </a:p>
        </p:txBody>
      </p:sp>
      <p:sp>
        <p:nvSpPr>
          <p:cNvPr id="9" name="Line 38"/>
          <p:cNvSpPr>
            <a:spLocks noChangeShapeType="1"/>
          </p:cNvSpPr>
          <p:nvPr/>
        </p:nvSpPr>
        <p:spPr bwMode="auto">
          <a:xfrm>
            <a:off x="331862" y="1828800"/>
            <a:ext cx="8507338" cy="0"/>
          </a:xfrm>
          <a:prstGeom prst="line">
            <a:avLst/>
          </a:prstGeom>
          <a:noFill/>
          <a:ln w="19050">
            <a:solidFill>
              <a:schemeClr val="tx1"/>
            </a:solidFill>
            <a:round/>
            <a:headEnd/>
            <a:tailEnd/>
          </a:ln>
          <a:effectLst/>
        </p:spPr>
        <p:txBody>
          <a:bodyPr wrap="none" lIns="101882" tIns="50941" rIns="101882" bIns="50941" anchor="ctr"/>
          <a:lstStyle/>
          <a:p>
            <a:pPr>
              <a:defRPr/>
            </a:pPr>
            <a:endParaRPr lang="en-US">
              <a:latin typeface="Arial" pitchFamily="34" charset="0"/>
              <a:cs typeface="Arial" pitchFamily="34" charset="0"/>
            </a:endParaRPr>
          </a:p>
        </p:txBody>
      </p:sp>
    </p:spTree>
    <p:extLst>
      <p:ext uri="{BB962C8B-B14F-4D97-AF65-F5344CB8AC3E}">
        <p14:creationId xmlns:p14="http://schemas.microsoft.com/office/powerpoint/2010/main" val="789844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Laws, Regulations, and Directives on Tribal Consultation for Infrastructure</a:t>
            </a:r>
          </a:p>
        </p:txBody>
      </p:sp>
      <p:sp>
        <p:nvSpPr>
          <p:cNvPr id="6" name="Content Placeholder 5"/>
          <p:cNvSpPr>
            <a:spLocks noGrp="1"/>
          </p:cNvSpPr>
          <p:nvPr>
            <p:ph idx="1"/>
          </p:nvPr>
        </p:nvSpPr>
        <p:spPr/>
        <p:txBody>
          <a:bodyPr/>
          <a:lstStyle/>
          <a:p>
            <a:r>
              <a:rPr lang="en-US" dirty="0"/>
              <a:t>Section 106 of the National Historic Preservation Act and its implementing regulations</a:t>
            </a:r>
          </a:p>
          <a:p>
            <a:r>
              <a:rPr lang="en-US" dirty="0"/>
              <a:t>National Environmental Policy Act implementing regulations</a:t>
            </a:r>
          </a:p>
          <a:p>
            <a:r>
              <a:rPr lang="en-US" dirty="0"/>
              <a:t>Executive Order 13175, </a:t>
            </a:r>
            <a:r>
              <a:rPr lang="en-US" i="1" dirty="0"/>
              <a:t>Consultation and Coordination with Indian Tribal Governments</a:t>
            </a:r>
            <a:r>
              <a:rPr lang="en-US" dirty="0"/>
              <a:t> (November 6, 2000)</a:t>
            </a:r>
          </a:p>
          <a:p>
            <a:r>
              <a:rPr lang="en-US" dirty="0"/>
              <a:t>Presidential </a:t>
            </a:r>
            <a:r>
              <a:rPr lang="en-US" i="1" dirty="0"/>
              <a:t>Memorandum on Tribal Consultation </a:t>
            </a:r>
            <a:r>
              <a:rPr lang="en-US" dirty="0"/>
              <a:t>(November 5, 2009)</a:t>
            </a:r>
          </a:p>
          <a:p>
            <a:r>
              <a:rPr lang="en-US" dirty="0"/>
              <a:t>Consolidated Appropriations Act, 2004 as amended</a:t>
            </a:r>
          </a:p>
        </p:txBody>
      </p:sp>
      <p:sp>
        <p:nvSpPr>
          <p:cNvPr id="5" name="Slide Number Placeholder 4"/>
          <p:cNvSpPr>
            <a:spLocks noGrp="1"/>
          </p:cNvSpPr>
          <p:nvPr>
            <p:ph type="sldNum" sz="quarter" idx="12"/>
          </p:nvPr>
        </p:nvSpPr>
        <p:spPr/>
        <p:txBody>
          <a:bodyPr/>
          <a:lstStyle/>
          <a:p>
            <a:r>
              <a:rPr lang="en-US"/>
              <a:t>Page </a:t>
            </a:r>
            <a:fld id="{01E16EBA-0216-4FA1-BFEC-225E79399361}" type="slidenum">
              <a:rPr lang="en-US" smtClean="0"/>
              <a:pPr/>
              <a:t>14</a:t>
            </a:fld>
            <a:endParaRPr lang="en-US" dirty="0"/>
          </a:p>
        </p:txBody>
      </p:sp>
      <p:sp>
        <p:nvSpPr>
          <p:cNvPr id="7" name="Line 38"/>
          <p:cNvSpPr>
            <a:spLocks noChangeShapeType="1"/>
          </p:cNvSpPr>
          <p:nvPr/>
        </p:nvSpPr>
        <p:spPr bwMode="auto">
          <a:xfrm>
            <a:off x="331862" y="1981200"/>
            <a:ext cx="8507338" cy="0"/>
          </a:xfrm>
          <a:prstGeom prst="line">
            <a:avLst/>
          </a:prstGeom>
          <a:noFill/>
          <a:ln w="19050">
            <a:solidFill>
              <a:schemeClr val="tx1"/>
            </a:solidFill>
            <a:round/>
            <a:headEnd/>
            <a:tailEnd/>
          </a:ln>
          <a:effectLst/>
        </p:spPr>
        <p:txBody>
          <a:bodyPr wrap="none" lIns="101882" tIns="50941" rIns="101882" bIns="50941" anchor="ctr"/>
          <a:lstStyle/>
          <a:p>
            <a:pPr>
              <a:defRPr/>
            </a:pPr>
            <a:endParaRPr lang="en-US">
              <a:latin typeface="Arial" pitchFamily="34" charset="0"/>
              <a:cs typeface="Arial" pitchFamily="34" charset="0"/>
            </a:endParaRPr>
          </a:p>
        </p:txBody>
      </p:sp>
    </p:spTree>
    <p:extLst>
      <p:ext uri="{BB962C8B-B14F-4D97-AF65-F5344CB8AC3E}">
        <p14:creationId xmlns:p14="http://schemas.microsoft.com/office/powerpoint/2010/main" val="101614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2800" dirty="0"/>
              <a:t>TRIBAL PERSECTIVES: </a:t>
            </a:r>
            <a:br>
              <a:rPr lang="en-US" sz="2800" dirty="0"/>
            </a:br>
            <a:r>
              <a:rPr lang="en-US" sz="2400" dirty="0"/>
              <a:t>Areas Identified that Hinder Effective Consultation</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358625833"/>
              </p:ext>
            </p:extLst>
          </p:nvPr>
        </p:nvGraphicFramePr>
        <p:xfrm>
          <a:off x="300038" y="2097088"/>
          <a:ext cx="8520112" cy="4229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r>
              <a:rPr lang="en-US"/>
              <a:t>Page </a:t>
            </a:r>
            <a:fld id="{01E16EBA-0216-4FA1-BFEC-225E79399361}" type="slidenum">
              <a:rPr lang="en-US" smtClean="0"/>
              <a:pPr/>
              <a:t>15</a:t>
            </a:fld>
            <a:endParaRPr lang="en-US" dirty="0"/>
          </a:p>
        </p:txBody>
      </p:sp>
      <p:sp>
        <p:nvSpPr>
          <p:cNvPr id="7" name="Line 38"/>
          <p:cNvSpPr>
            <a:spLocks noChangeShapeType="1"/>
          </p:cNvSpPr>
          <p:nvPr/>
        </p:nvSpPr>
        <p:spPr bwMode="auto">
          <a:xfrm>
            <a:off x="331862" y="1905000"/>
            <a:ext cx="8507338" cy="0"/>
          </a:xfrm>
          <a:prstGeom prst="line">
            <a:avLst/>
          </a:prstGeom>
          <a:noFill/>
          <a:ln w="19050">
            <a:solidFill>
              <a:schemeClr val="tx1"/>
            </a:solidFill>
            <a:round/>
            <a:headEnd/>
            <a:tailEnd/>
          </a:ln>
          <a:effectLst/>
        </p:spPr>
        <p:txBody>
          <a:bodyPr wrap="none" lIns="101882" tIns="50941" rIns="101882" bIns="50941" anchor="ctr"/>
          <a:lstStyle/>
          <a:p>
            <a:pPr>
              <a:defRPr/>
            </a:pPr>
            <a:endParaRPr lang="en-US">
              <a:latin typeface="Arial" pitchFamily="34" charset="0"/>
              <a:cs typeface="Arial" pitchFamily="34" charset="0"/>
            </a:endParaRPr>
          </a:p>
        </p:txBody>
      </p:sp>
    </p:spTree>
    <p:extLst>
      <p:ext uri="{BB962C8B-B14F-4D97-AF65-F5344CB8AC3E}">
        <p14:creationId xmlns:p14="http://schemas.microsoft.com/office/powerpoint/2010/main" val="3386321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2800" dirty="0"/>
              <a:t>AGENCY PERSECTIVES: </a:t>
            </a:r>
            <a:br>
              <a:rPr lang="en-US" sz="2800" dirty="0">
                <a:solidFill>
                  <a:srgbClr val="FF0000"/>
                </a:solidFill>
              </a:rPr>
            </a:br>
            <a:r>
              <a:rPr lang="en-US" sz="2400" dirty="0"/>
              <a:t>Areas Identified that Hinder Effective Consultation</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130444277"/>
              </p:ext>
            </p:extLst>
          </p:nvPr>
        </p:nvGraphicFramePr>
        <p:xfrm>
          <a:off x="300038" y="2097088"/>
          <a:ext cx="8520112" cy="4229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r>
              <a:rPr lang="en-US"/>
              <a:t>Page </a:t>
            </a:r>
            <a:fld id="{01E16EBA-0216-4FA1-BFEC-225E79399361}" type="slidenum">
              <a:rPr lang="en-US" smtClean="0"/>
              <a:pPr/>
              <a:t>16</a:t>
            </a:fld>
            <a:endParaRPr lang="en-US" dirty="0"/>
          </a:p>
        </p:txBody>
      </p:sp>
      <p:sp>
        <p:nvSpPr>
          <p:cNvPr id="7" name="Line 38"/>
          <p:cNvSpPr>
            <a:spLocks noChangeShapeType="1"/>
          </p:cNvSpPr>
          <p:nvPr/>
        </p:nvSpPr>
        <p:spPr bwMode="auto">
          <a:xfrm>
            <a:off x="331862" y="1905000"/>
            <a:ext cx="8507338" cy="0"/>
          </a:xfrm>
          <a:prstGeom prst="line">
            <a:avLst/>
          </a:prstGeom>
          <a:noFill/>
          <a:ln w="19050">
            <a:solidFill>
              <a:schemeClr val="tx1"/>
            </a:solidFill>
            <a:round/>
            <a:headEnd/>
            <a:tailEnd/>
          </a:ln>
          <a:effectLst/>
        </p:spPr>
        <p:txBody>
          <a:bodyPr wrap="none" lIns="101882" tIns="50941" rIns="101882" bIns="50941" anchor="ctr"/>
          <a:lstStyle/>
          <a:p>
            <a:pPr>
              <a:defRPr/>
            </a:pPr>
            <a:endParaRPr lang="en-US">
              <a:latin typeface="Arial" pitchFamily="34" charset="0"/>
              <a:cs typeface="Arial" pitchFamily="34" charset="0"/>
            </a:endParaRPr>
          </a:p>
        </p:txBody>
      </p:sp>
    </p:spTree>
    <p:extLst>
      <p:ext uri="{BB962C8B-B14F-4D97-AF65-F5344CB8AC3E}">
        <p14:creationId xmlns:p14="http://schemas.microsoft.com/office/powerpoint/2010/main" val="14650793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n-US"/>
              <a:t>Page </a:t>
            </a:r>
            <a:fld id="{01E16EBA-0216-4FA1-BFEC-225E79399361}" type="slidenum">
              <a:rPr lang="en-US" smtClean="0"/>
              <a:pPr/>
              <a:t>17</a:t>
            </a:fld>
            <a:endParaRPr lang="en-US" dirty="0"/>
          </a:p>
        </p:txBody>
      </p:sp>
      <p:sp>
        <p:nvSpPr>
          <p:cNvPr id="3" name="Title 2"/>
          <p:cNvSpPr>
            <a:spLocks noGrp="1"/>
          </p:cNvSpPr>
          <p:nvPr>
            <p:ph type="title"/>
          </p:nvPr>
        </p:nvSpPr>
        <p:spPr/>
        <p:txBody>
          <a:bodyPr/>
          <a:lstStyle/>
          <a:p>
            <a:r>
              <a:rPr lang="en-US" dirty="0"/>
              <a:t>Agencies’ tribal consultation policies</a:t>
            </a:r>
          </a:p>
        </p:txBody>
      </p:sp>
      <p:sp>
        <p:nvSpPr>
          <p:cNvPr id="7" name="Content Placeholder 6"/>
          <p:cNvSpPr>
            <a:spLocks noGrp="1"/>
          </p:cNvSpPr>
          <p:nvPr>
            <p:ph idx="1"/>
          </p:nvPr>
        </p:nvSpPr>
        <p:spPr>
          <a:xfrm>
            <a:off x="381000" y="2133600"/>
            <a:ext cx="8520545" cy="4227755"/>
          </a:xfrm>
        </p:spPr>
        <p:txBody>
          <a:bodyPr>
            <a:normAutofit/>
          </a:bodyPr>
          <a:lstStyle/>
          <a:p>
            <a:r>
              <a:rPr lang="en-US" dirty="0"/>
              <a:t>All 21 federal agencies reviewed have tribal consultation policies that cover infrastructure projects and related activities</a:t>
            </a:r>
          </a:p>
          <a:p>
            <a:r>
              <a:rPr lang="en-US" dirty="0"/>
              <a:t>Content of polices vary across agencies</a:t>
            </a:r>
          </a:p>
          <a:p>
            <a:r>
              <a:rPr lang="en-US" dirty="0"/>
              <a:t>Five agencies did not address required consultation with Alaska </a:t>
            </a:r>
            <a:r>
              <a:rPr lang="en-US"/>
              <a:t>Native corporations </a:t>
            </a:r>
            <a:r>
              <a:rPr lang="en-US" dirty="0"/>
              <a:t>(ANCs) in their policies or did not have a timeframe for doing so. </a:t>
            </a:r>
          </a:p>
          <a:p>
            <a:endParaRPr lang="en-US" dirty="0"/>
          </a:p>
        </p:txBody>
      </p:sp>
      <p:sp>
        <p:nvSpPr>
          <p:cNvPr id="5" name="TextBox 4"/>
          <p:cNvSpPr txBox="1"/>
          <p:nvPr/>
        </p:nvSpPr>
        <p:spPr>
          <a:xfrm>
            <a:off x="1116496" y="4572000"/>
            <a:ext cx="7467600" cy="919401"/>
          </a:xfrm>
          <a:prstGeom prst="roundRect">
            <a:avLst/>
          </a:prstGeom>
          <a:solidFill>
            <a:schemeClr val="bg1">
              <a:lumMod val="85000"/>
            </a:schemeClr>
          </a:solidFill>
          <a:ln>
            <a:solidFill>
              <a:schemeClr val="tx1"/>
            </a:solidFill>
          </a:ln>
        </p:spPr>
        <p:style>
          <a:lnRef idx="2">
            <a:schemeClr val="dk1"/>
          </a:lnRef>
          <a:fillRef idx="1">
            <a:schemeClr val="lt1"/>
          </a:fillRef>
          <a:effectRef idx="0">
            <a:schemeClr val="dk1"/>
          </a:effectRef>
          <a:fontRef idx="minor">
            <a:schemeClr val="dk1"/>
          </a:fontRef>
        </p:style>
        <p:txBody>
          <a:bodyPr wrap="square" lIns="91429" tIns="45714" rIns="91429" bIns="45714" rtlCol="0">
            <a:spAutoFit/>
          </a:bodyPr>
          <a:lstStyle/>
          <a:p>
            <a:r>
              <a:rPr lang="en-US" sz="1600" i="1" dirty="0"/>
              <a:t>We recommended that these five agencies develop a documented policy or clarify existing policy to implement the statutory requirement to consult with ANCs, or establish a timeframe for doing so, as applicable.</a:t>
            </a:r>
          </a:p>
        </p:txBody>
      </p:sp>
    </p:spTree>
    <p:extLst>
      <p:ext uri="{BB962C8B-B14F-4D97-AF65-F5344CB8AC3E}">
        <p14:creationId xmlns:p14="http://schemas.microsoft.com/office/powerpoint/2010/main" val="673892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n-US"/>
              <a:t>Page </a:t>
            </a:r>
            <a:fld id="{01E16EBA-0216-4FA1-BFEC-225E79399361}" type="slidenum">
              <a:rPr lang="en-US" smtClean="0"/>
              <a:pPr/>
              <a:t>18</a:t>
            </a:fld>
            <a:endParaRPr lang="en-US" dirty="0"/>
          </a:p>
        </p:txBody>
      </p:sp>
      <p:sp>
        <p:nvSpPr>
          <p:cNvPr id="3" name="Title 2"/>
          <p:cNvSpPr>
            <a:spLocks noGrp="1"/>
          </p:cNvSpPr>
          <p:nvPr>
            <p:ph type="title"/>
          </p:nvPr>
        </p:nvSpPr>
        <p:spPr/>
        <p:txBody>
          <a:bodyPr>
            <a:normAutofit fontScale="90000"/>
          </a:bodyPr>
          <a:lstStyle/>
          <a:p>
            <a:r>
              <a:rPr lang="en-US" dirty="0"/>
              <a:t>Most agencies developed systems to help with initiating consultation</a:t>
            </a:r>
          </a:p>
        </p:txBody>
      </p:sp>
      <p:sp>
        <p:nvSpPr>
          <p:cNvPr id="4" name="Content Placeholder 3"/>
          <p:cNvSpPr>
            <a:spLocks noGrp="1"/>
          </p:cNvSpPr>
          <p:nvPr>
            <p:ph idx="1"/>
          </p:nvPr>
        </p:nvSpPr>
        <p:spPr>
          <a:xfrm>
            <a:off x="304801" y="2097741"/>
            <a:ext cx="3810000" cy="4227755"/>
          </a:xfrm>
        </p:spPr>
        <p:txBody>
          <a:bodyPr>
            <a:normAutofit/>
          </a:bodyPr>
          <a:lstStyle/>
          <a:p>
            <a:r>
              <a:rPr lang="en-US" sz="1800" dirty="0"/>
              <a:t>3 agencies developed information systems for identifying relevant tribes with tribes’ geographic areas of interest, and 18 agencies relied on multiple sources of information.</a:t>
            </a:r>
          </a:p>
          <a:p>
            <a:r>
              <a:rPr lang="en-US" sz="1800" dirty="0"/>
              <a:t>18 agencies have systems for notifying tribes that contain contact information for tribal leaders or other tribal officials.</a:t>
            </a:r>
          </a:p>
          <a:p>
            <a:endParaRPr lang="en-US" dirty="0"/>
          </a:p>
        </p:txBody>
      </p:sp>
      <p:pic>
        <p:nvPicPr>
          <p:cNvPr id="1027" name="Picture 3" descr="U:\Work in Process\Teams\FY19 Reports\NRE\101433_22\Graphics\Fig03_7_v2_101433.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70513" y="2865782"/>
            <a:ext cx="4587588" cy="289560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3"/>
          <p:cNvSpPr txBox="1">
            <a:spLocks/>
          </p:cNvSpPr>
          <p:nvPr/>
        </p:nvSpPr>
        <p:spPr>
          <a:xfrm>
            <a:off x="4174435" y="2103782"/>
            <a:ext cx="4876799" cy="761999"/>
          </a:xfrm>
          <a:prstGeom prst="rect">
            <a:avLst/>
          </a:prstGeom>
        </p:spPr>
        <p:txBody>
          <a:bodyPr vert="horz" lIns="91365" tIns="45683" rIns="91365" bIns="45683" rtlCol="0">
            <a:normAutofit fontScale="25000" lnSpcReduction="20000"/>
          </a:bodyPr>
          <a:lstStyle>
            <a:lvl1pPr marL="342659" indent="-342659" algn="l" defTabSz="913758" rtl="0" eaLnBrk="1" fontAlgn="base" latinLnBrk="0" hangingPunct="1">
              <a:spcBef>
                <a:spcPts val="673"/>
              </a:spcBef>
              <a:spcAft>
                <a:spcPct val="0"/>
              </a:spcAft>
              <a:buFont typeface="Arial" pitchFamily="34" charset="0"/>
              <a:buChar char="•"/>
              <a:defRPr lang="en-US" sz="2200" kern="1200" dirty="0" smtClean="0">
                <a:solidFill>
                  <a:schemeClr val="tx1"/>
                </a:solidFill>
                <a:latin typeface="Arial" pitchFamily="34" charset="0"/>
                <a:ea typeface="+mn-ea"/>
                <a:cs typeface="Arial" pitchFamily="34" charset="0"/>
              </a:defRPr>
            </a:lvl1pPr>
            <a:lvl2pPr marL="742428" indent="-285548" algn="l" defTabSz="913758" rtl="0" eaLnBrk="1" fontAlgn="base" latinLnBrk="0" hangingPunct="1">
              <a:lnSpc>
                <a:spcPct val="85000"/>
              </a:lnSpc>
              <a:spcBef>
                <a:spcPts val="673"/>
              </a:spcBef>
              <a:spcAft>
                <a:spcPct val="0"/>
              </a:spcAft>
              <a:buFont typeface="Arial" pitchFamily="34" charset="0"/>
              <a:buChar char="•"/>
              <a:defRPr lang="en-US" sz="2200" kern="1200" dirty="0" smtClean="0">
                <a:solidFill>
                  <a:schemeClr val="tx1"/>
                </a:solidFill>
                <a:latin typeface="Arial" pitchFamily="34" charset="0"/>
                <a:ea typeface="+mn-ea"/>
                <a:cs typeface="Arial" pitchFamily="34" charset="0"/>
              </a:defRPr>
            </a:lvl2pPr>
            <a:lvl3pPr marL="1142199" indent="-228439" algn="l" defTabSz="913758" rtl="0" eaLnBrk="1" fontAlgn="base" latinLnBrk="0" hangingPunct="1">
              <a:lnSpc>
                <a:spcPct val="85000"/>
              </a:lnSpc>
              <a:spcBef>
                <a:spcPts val="673"/>
              </a:spcBef>
              <a:spcAft>
                <a:spcPct val="0"/>
              </a:spcAft>
              <a:buFont typeface="Arial" pitchFamily="34" charset="0"/>
              <a:buChar char="•"/>
              <a:defRPr lang="en-US" sz="2200" kern="1200" dirty="0" smtClean="0">
                <a:solidFill>
                  <a:schemeClr val="tx1"/>
                </a:solidFill>
                <a:latin typeface="Arial" pitchFamily="34" charset="0"/>
                <a:ea typeface="+mn-ea"/>
                <a:cs typeface="Arial" pitchFamily="34" charset="0"/>
              </a:defRPr>
            </a:lvl3pPr>
            <a:lvl4pPr marL="1599077" indent="-228439" algn="l" defTabSz="913758" rtl="0" eaLnBrk="1" fontAlgn="base" latinLnBrk="0" hangingPunct="1">
              <a:lnSpc>
                <a:spcPct val="85000"/>
              </a:lnSpc>
              <a:spcBef>
                <a:spcPts val="404"/>
              </a:spcBef>
              <a:spcAft>
                <a:spcPct val="0"/>
              </a:spcAft>
              <a:buFont typeface="Arial" pitchFamily="34" charset="0"/>
              <a:buChar char="•"/>
              <a:defRPr lang="en-US" sz="2200" kern="1200" dirty="0" smtClean="0">
                <a:solidFill>
                  <a:schemeClr val="tx1"/>
                </a:solidFill>
                <a:latin typeface="Arial" pitchFamily="34" charset="0"/>
                <a:ea typeface="+mn-ea"/>
                <a:cs typeface="Arial" pitchFamily="34" charset="0"/>
              </a:defRPr>
            </a:lvl4pPr>
            <a:lvl5pPr marL="2055957" indent="-228439" algn="l" defTabSz="913758" rtl="0" eaLnBrk="1" fontAlgn="base" latinLnBrk="0" hangingPunct="1">
              <a:spcBef>
                <a:spcPts val="404"/>
              </a:spcBef>
              <a:spcAft>
                <a:spcPct val="0"/>
              </a:spcAft>
              <a:buFont typeface="Arial" pitchFamily="34" charset="0"/>
              <a:buChar char="•"/>
              <a:defRPr lang="en-US" sz="1600" kern="1200" dirty="0" smtClean="0">
                <a:solidFill>
                  <a:schemeClr val="tx1"/>
                </a:solidFill>
                <a:latin typeface="Arial" pitchFamily="34" charset="0"/>
                <a:ea typeface="+mn-ea"/>
                <a:cs typeface="Arial" pitchFamily="34" charset="0"/>
              </a:defRPr>
            </a:lvl5pPr>
            <a:lvl6pPr marL="2512836" indent="-228439" algn="l" defTabSz="9137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716" indent="-228439" algn="l" defTabSz="9137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595" indent="-228439" algn="l" defTabSz="9137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472" indent="-228439" algn="l" defTabSz="9137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1800" dirty="0"/>
          </a:p>
          <a:p>
            <a:pPr marL="0" indent="0">
              <a:buNone/>
            </a:pPr>
            <a:r>
              <a:rPr lang="en-US" sz="4800" b="1" dirty="0"/>
              <a:t>Figure: Three Agencies’ Information Systems for Identifying</a:t>
            </a:r>
          </a:p>
          <a:p>
            <a:pPr marL="0" indent="0">
              <a:buNone/>
            </a:pPr>
            <a:r>
              <a:rPr lang="en-US" sz="4800" b="1" dirty="0"/>
              <a:t>Tribes for Consultation on Proposed Infrastructure Projects</a:t>
            </a:r>
          </a:p>
        </p:txBody>
      </p:sp>
    </p:spTree>
    <p:extLst>
      <p:ext uri="{BB962C8B-B14F-4D97-AF65-F5344CB8AC3E}">
        <p14:creationId xmlns:p14="http://schemas.microsoft.com/office/powerpoint/2010/main" val="1364931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n-US"/>
              <a:t>Page </a:t>
            </a:r>
            <a:fld id="{01E16EBA-0216-4FA1-BFEC-225E79399361}" type="slidenum">
              <a:rPr lang="en-US" smtClean="0"/>
              <a:pPr/>
              <a:t>19</a:t>
            </a:fld>
            <a:endParaRPr lang="en-US" dirty="0"/>
          </a:p>
        </p:txBody>
      </p:sp>
      <p:sp>
        <p:nvSpPr>
          <p:cNvPr id="3" name="Title 2"/>
          <p:cNvSpPr>
            <a:spLocks noGrp="1"/>
          </p:cNvSpPr>
          <p:nvPr>
            <p:ph type="title"/>
          </p:nvPr>
        </p:nvSpPr>
        <p:spPr/>
        <p:txBody>
          <a:bodyPr>
            <a:normAutofit fontScale="90000"/>
          </a:bodyPr>
          <a:lstStyle/>
          <a:p>
            <a:r>
              <a:rPr lang="en-US" dirty="0"/>
              <a:t>Need for a centralized information system for initiating consultation</a:t>
            </a:r>
          </a:p>
        </p:txBody>
      </p:sp>
      <p:sp>
        <p:nvSpPr>
          <p:cNvPr id="4" name="Content Placeholder 3"/>
          <p:cNvSpPr>
            <a:spLocks noGrp="1"/>
          </p:cNvSpPr>
          <p:nvPr>
            <p:ph idx="1"/>
          </p:nvPr>
        </p:nvSpPr>
        <p:spPr>
          <a:xfrm>
            <a:off x="299258" y="2097741"/>
            <a:ext cx="8520545" cy="4074459"/>
          </a:xfrm>
        </p:spPr>
        <p:txBody>
          <a:bodyPr>
            <a:normAutofit/>
          </a:bodyPr>
          <a:lstStyle/>
          <a:p>
            <a:r>
              <a:rPr lang="en-US" sz="2000" dirty="0"/>
              <a:t>Federal Permitting Improvement Steering Council (FPISC) recommended agencies develop a centralized information system, but there is no plan to establish one.</a:t>
            </a:r>
          </a:p>
          <a:p>
            <a:endParaRPr lang="en-US" dirty="0"/>
          </a:p>
          <a:p>
            <a:pPr marL="0" indent="0">
              <a:buNone/>
            </a:pPr>
            <a:endParaRPr lang="en-US" dirty="0"/>
          </a:p>
          <a:p>
            <a:pPr marL="0" indent="0">
              <a:buNone/>
            </a:pPr>
            <a:endParaRPr lang="en-US" dirty="0"/>
          </a:p>
          <a:p>
            <a:r>
              <a:rPr lang="en-US" sz="2000" dirty="0"/>
              <a:t>FPISC would also have to consider how to ensure the accuracy of information in the centralized system, including by coordinating with tribes. </a:t>
            </a:r>
          </a:p>
          <a:p>
            <a:endParaRPr lang="en-US" dirty="0"/>
          </a:p>
        </p:txBody>
      </p:sp>
      <p:sp>
        <p:nvSpPr>
          <p:cNvPr id="5" name="TextBox 4"/>
          <p:cNvSpPr txBox="1"/>
          <p:nvPr/>
        </p:nvSpPr>
        <p:spPr>
          <a:xfrm>
            <a:off x="1143000" y="3200400"/>
            <a:ext cx="7467600" cy="919401"/>
          </a:xfrm>
          <a:prstGeom prst="roundRect">
            <a:avLst/>
          </a:prstGeom>
          <a:solidFill>
            <a:schemeClr val="bg1">
              <a:lumMod val="85000"/>
            </a:schemeClr>
          </a:solidFill>
          <a:ln>
            <a:solidFill>
              <a:schemeClr val="tx1"/>
            </a:solidFill>
          </a:ln>
        </p:spPr>
        <p:style>
          <a:lnRef idx="2">
            <a:schemeClr val="dk1"/>
          </a:lnRef>
          <a:fillRef idx="1">
            <a:schemeClr val="lt1"/>
          </a:fillRef>
          <a:effectRef idx="0">
            <a:schemeClr val="dk1"/>
          </a:effectRef>
          <a:fontRef idx="minor">
            <a:schemeClr val="dk1"/>
          </a:fontRef>
        </p:style>
        <p:txBody>
          <a:bodyPr wrap="square" lIns="91429" tIns="45714" rIns="91429" bIns="45714" rtlCol="0">
            <a:spAutoFit/>
          </a:bodyPr>
          <a:lstStyle/>
          <a:p>
            <a:r>
              <a:rPr lang="en-US" sz="1600" i="1" dirty="0"/>
              <a:t>We recommended that FPISC’s Executive Director should work with FPISC members to develop a plan to establish a central information system to help with initiating consultation.</a:t>
            </a:r>
          </a:p>
        </p:txBody>
      </p:sp>
      <p:sp>
        <p:nvSpPr>
          <p:cNvPr id="7" name="TextBox 6"/>
          <p:cNvSpPr txBox="1"/>
          <p:nvPr/>
        </p:nvSpPr>
        <p:spPr>
          <a:xfrm>
            <a:off x="1219200" y="5334000"/>
            <a:ext cx="7467600" cy="919401"/>
          </a:xfrm>
          <a:prstGeom prst="roundRect">
            <a:avLst/>
          </a:prstGeom>
          <a:solidFill>
            <a:schemeClr val="bg1">
              <a:lumMod val="85000"/>
            </a:schemeClr>
          </a:solidFill>
          <a:ln>
            <a:solidFill>
              <a:schemeClr val="tx1"/>
            </a:solidFill>
          </a:ln>
        </p:spPr>
        <p:style>
          <a:lnRef idx="2">
            <a:schemeClr val="dk1"/>
          </a:lnRef>
          <a:fillRef idx="1">
            <a:schemeClr val="lt1"/>
          </a:fillRef>
          <a:effectRef idx="0">
            <a:schemeClr val="dk1"/>
          </a:effectRef>
          <a:fontRef idx="minor">
            <a:schemeClr val="dk1"/>
          </a:fontRef>
        </p:style>
        <p:txBody>
          <a:bodyPr wrap="square" lIns="91429" tIns="45714" rIns="91429" bIns="45714" rtlCol="0">
            <a:spAutoFit/>
          </a:bodyPr>
          <a:lstStyle/>
          <a:p>
            <a:r>
              <a:rPr lang="en-US" sz="1600" i="1" dirty="0"/>
              <a:t>We recommended that FPISC’s Executive Director should work collaboratively with FPISC members to consider how they will communicate with and involve tribes to help maintain accurate tribal data in the system.</a:t>
            </a:r>
          </a:p>
        </p:txBody>
      </p:sp>
    </p:spTree>
    <p:extLst>
      <p:ext uri="{BB962C8B-B14F-4D97-AF65-F5344CB8AC3E}">
        <p14:creationId xmlns:p14="http://schemas.microsoft.com/office/powerpoint/2010/main" val="3807212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sz="2400" dirty="0"/>
              <a:t>School Bus on the Navajo Nation (Utah) and the National Rate of Students Chronically Absent, School </a:t>
            </a:r>
            <a:r>
              <a:rPr lang="en-US" sz="2400" dirty="0" err="1"/>
              <a:t>Yr</a:t>
            </a:r>
            <a:r>
              <a:rPr lang="en-US" sz="2400" dirty="0"/>
              <a:t> 2013-14 </a:t>
            </a:r>
          </a:p>
        </p:txBody>
      </p:sp>
      <p:sp>
        <p:nvSpPr>
          <p:cNvPr id="4" name="Slide Number Placeholder 3"/>
          <p:cNvSpPr>
            <a:spLocks noGrp="1"/>
          </p:cNvSpPr>
          <p:nvPr>
            <p:ph type="sldNum" sz="quarter" idx="12"/>
          </p:nvPr>
        </p:nvSpPr>
        <p:spPr/>
        <p:txBody>
          <a:bodyPr/>
          <a:lstStyle/>
          <a:p>
            <a:r>
              <a:rPr lang="en-US">
                <a:solidFill>
                  <a:srgbClr val="044F91"/>
                </a:solidFill>
              </a:rPr>
              <a:t>Page </a:t>
            </a:r>
            <a:fld id="{01E16EBA-0216-4FA1-BFEC-225E79399361}" type="slidenum">
              <a:rPr lang="en-US" smtClean="0">
                <a:solidFill>
                  <a:srgbClr val="044F91"/>
                </a:solidFill>
              </a:rPr>
              <a:pPr/>
              <a:t>2</a:t>
            </a:fld>
            <a:endParaRPr lang="en-US" dirty="0">
              <a:solidFill>
                <a:srgbClr val="044F91"/>
              </a:solidFill>
            </a:endParaRPr>
          </a:p>
        </p:txBody>
      </p:sp>
      <p:pic>
        <p:nvPicPr>
          <p:cNvPr id="5" name="Picture 4" descr="U:\Work in Process\VCA_Graphics\FY 17\PI\Malika\100516 (Tribal Roads)\Tif\Fig0_5-100516_highlight_mr.tif"/>
          <p:cNvPicPr/>
          <p:nvPr/>
        </p:nvPicPr>
        <p:blipFill>
          <a:blip r:embed="rId2">
            <a:extLst>
              <a:ext uri="{28A0092B-C50C-407E-A947-70E740481C1C}">
                <a14:useLocalDpi xmlns:a14="http://schemas.microsoft.com/office/drawing/2010/main" val="0"/>
              </a:ext>
            </a:extLst>
          </a:blip>
          <a:srcRect/>
          <a:stretch>
            <a:fillRect/>
          </a:stretch>
        </p:blipFill>
        <p:spPr bwMode="auto">
          <a:xfrm>
            <a:off x="304800" y="2667000"/>
            <a:ext cx="8534400" cy="3048000"/>
          </a:xfrm>
          <a:prstGeom prst="rect">
            <a:avLst/>
          </a:prstGeom>
          <a:noFill/>
          <a:ln>
            <a:noFill/>
          </a:ln>
        </p:spPr>
      </p:pic>
      <p:sp>
        <p:nvSpPr>
          <p:cNvPr id="8" name="Line 38"/>
          <p:cNvSpPr>
            <a:spLocks noChangeShapeType="1"/>
          </p:cNvSpPr>
          <p:nvPr/>
        </p:nvSpPr>
        <p:spPr bwMode="auto">
          <a:xfrm>
            <a:off x="331862" y="1905000"/>
            <a:ext cx="8507338" cy="0"/>
          </a:xfrm>
          <a:prstGeom prst="line">
            <a:avLst/>
          </a:prstGeom>
          <a:noFill/>
          <a:ln w="19050">
            <a:solidFill>
              <a:schemeClr val="tx1"/>
            </a:solidFill>
            <a:round/>
            <a:headEnd/>
            <a:tailEnd/>
          </a:ln>
          <a:effectLst/>
        </p:spPr>
        <p:txBody>
          <a:bodyPr wrap="none" lIns="101882" tIns="50941" rIns="101882" bIns="50941" anchor="ctr"/>
          <a:lstStyle/>
          <a:p>
            <a:pPr>
              <a:defRPr/>
            </a:pPr>
            <a:endParaRPr lang="en-US">
              <a:latin typeface="Arial" pitchFamily="34" charset="0"/>
              <a:cs typeface="Arial" pitchFamily="34" charset="0"/>
            </a:endParaRPr>
          </a:p>
        </p:txBody>
      </p:sp>
    </p:spTree>
    <p:extLst>
      <p:ext uri="{BB962C8B-B14F-4D97-AF65-F5344CB8AC3E}">
        <p14:creationId xmlns:p14="http://schemas.microsoft.com/office/powerpoint/2010/main" val="31584910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n-US"/>
              <a:t>Page </a:t>
            </a:r>
            <a:fld id="{01E16EBA-0216-4FA1-BFEC-225E79399361}" type="slidenum">
              <a:rPr lang="en-US" smtClean="0"/>
              <a:pPr/>
              <a:t>20</a:t>
            </a:fld>
            <a:endParaRPr lang="en-US" dirty="0"/>
          </a:p>
        </p:txBody>
      </p:sp>
      <p:sp>
        <p:nvSpPr>
          <p:cNvPr id="3" name="Title 2"/>
          <p:cNvSpPr>
            <a:spLocks noGrp="1"/>
          </p:cNvSpPr>
          <p:nvPr>
            <p:ph type="title"/>
          </p:nvPr>
        </p:nvSpPr>
        <p:spPr/>
        <p:txBody>
          <a:bodyPr>
            <a:normAutofit fontScale="90000"/>
          </a:bodyPr>
          <a:lstStyle/>
          <a:p>
            <a:r>
              <a:rPr lang="en-US" dirty="0"/>
              <a:t>Agencies use varying approaches to address communication with tribes</a:t>
            </a:r>
          </a:p>
        </p:txBody>
      </p:sp>
      <p:sp>
        <p:nvSpPr>
          <p:cNvPr id="4" name="Content Placeholder 3"/>
          <p:cNvSpPr>
            <a:spLocks noGrp="1"/>
          </p:cNvSpPr>
          <p:nvPr>
            <p:ph idx="1"/>
          </p:nvPr>
        </p:nvSpPr>
        <p:spPr>
          <a:xfrm>
            <a:off x="299258" y="2097741"/>
            <a:ext cx="8520545" cy="2779059"/>
          </a:xfrm>
        </p:spPr>
        <p:txBody>
          <a:bodyPr>
            <a:normAutofit fontScale="92500" lnSpcReduction="20000"/>
          </a:bodyPr>
          <a:lstStyle/>
          <a:p>
            <a:r>
              <a:rPr lang="en-US" dirty="0"/>
              <a:t>Most agencies (18 of 21) have tribal liaisons to facilitate communication with tribes.</a:t>
            </a:r>
          </a:p>
          <a:p>
            <a:r>
              <a:rPr lang="en-US" dirty="0"/>
              <a:t>Many agencies regularly meet with tribes outside consultation (14 of 21), or attend conferences or other tribal events (18 of 21) to maintain communication with tribes. </a:t>
            </a:r>
          </a:p>
          <a:p>
            <a:r>
              <a:rPr lang="en-US" dirty="0"/>
              <a:t>Many agencies (13 of 21) enter into agreements with tribes that outline agreed upon communication protocols.</a:t>
            </a:r>
          </a:p>
          <a:p>
            <a:r>
              <a:rPr lang="en-US" dirty="0"/>
              <a:t>Few agencies (5 of 21) have policies that call for communicating how tribal input was considered in agency decision making.</a:t>
            </a:r>
          </a:p>
          <a:p>
            <a:endParaRPr lang="en-US" dirty="0"/>
          </a:p>
          <a:p>
            <a:endParaRPr lang="en-US" dirty="0"/>
          </a:p>
        </p:txBody>
      </p:sp>
      <p:sp>
        <p:nvSpPr>
          <p:cNvPr id="5" name="TextBox 4"/>
          <p:cNvSpPr txBox="1"/>
          <p:nvPr/>
        </p:nvSpPr>
        <p:spPr>
          <a:xfrm>
            <a:off x="1143000" y="4953001"/>
            <a:ext cx="7467600" cy="1191816"/>
          </a:xfrm>
          <a:prstGeom prst="roundRect">
            <a:avLst/>
          </a:prstGeom>
          <a:solidFill>
            <a:schemeClr val="bg1">
              <a:lumMod val="85000"/>
            </a:schemeClr>
          </a:solidFill>
          <a:ln>
            <a:solidFill>
              <a:schemeClr val="tx1"/>
            </a:solidFill>
          </a:ln>
        </p:spPr>
        <p:style>
          <a:lnRef idx="2">
            <a:schemeClr val="dk1"/>
          </a:lnRef>
          <a:fillRef idx="1">
            <a:schemeClr val="lt1"/>
          </a:fillRef>
          <a:effectRef idx="0">
            <a:schemeClr val="dk1"/>
          </a:effectRef>
          <a:fontRef idx="minor">
            <a:schemeClr val="dk1"/>
          </a:fontRef>
        </p:style>
        <p:txBody>
          <a:bodyPr wrap="square" lIns="91429" tIns="45714" rIns="91429" bIns="45714" rtlCol="0">
            <a:spAutoFit/>
          </a:bodyPr>
          <a:lstStyle/>
          <a:p>
            <a:r>
              <a:rPr lang="en-US" sz="1600" i="1" dirty="0"/>
              <a:t>We recommended that the 16 agencies without such policies should document in the agency’s tribal consultation policy how agency officials are to communicate with tribes about how tribal input from consultation was considered in agency decisions on infrastructure projects.</a:t>
            </a:r>
          </a:p>
        </p:txBody>
      </p:sp>
    </p:spTree>
    <p:extLst>
      <p:ext uri="{BB962C8B-B14F-4D97-AF65-F5344CB8AC3E}">
        <p14:creationId xmlns:p14="http://schemas.microsoft.com/office/powerpoint/2010/main" val="1986279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2057401"/>
            <a:ext cx="8458200" cy="4649221"/>
          </a:xfrm>
        </p:spPr>
        <p:txBody>
          <a:bodyPr/>
          <a:lstStyle/>
          <a:p>
            <a:pPr>
              <a:defRPr/>
            </a:pPr>
            <a:r>
              <a:rPr lang="en-US" sz="1600" dirty="0">
                <a:solidFill>
                  <a:schemeClr val="tx1">
                    <a:lumMod val="50000"/>
                  </a:schemeClr>
                </a:solidFill>
              </a:rPr>
              <a:t>GAO on the Web</a:t>
            </a:r>
            <a:r>
              <a:rPr lang="en-US" sz="1300" dirty="0">
                <a:solidFill>
                  <a:schemeClr val="tx1">
                    <a:lumMod val="50000"/>
                  </a:schemeClr>
                </a:solidFill>
              </a:rPr>
              <a:t>	</a:t>
            </a:r>
          </a:p>
          <a:p>
            <a:pPr marL="0" indent="0">
              <a:defRPr/>
            </a:pPr>
            <a:r>
              <a:rPr lang="en-US" sz="1300" b="0" dirty="0">
                <a:solidFill>
                  <a:schemeClr val="tx1">
                    <a:lumMod val="50000"/>
                  </a:schemeClr>
                </a:solidFill>
              </a:rPr>
              <a:t>Connect with GAO on </a:t>
            </a:r>
            <a:r>
              <a:rPr lang="en-US" sz="1300" b="0" dirty="0">
                <a:solidFill>
                  <a:schemeClr val="tx1">
                    <a:lumMod val="50000"/>
                  </a:schemeClr>
                </a:solidFill>
                <a:hlinkClick r:id="rId2"/>
              </a:rPr>
              <a:t>LinkedIn</a:t>
            </a:r>
            <a:r>
              <a:rPr lang="en-US" sz="1300" b="0" dirty="0">
                <a:solidFill>
                  <a:schemeClr val="tx1">
                    <a:lumMod val="50000"/>
                  </a:schemeClr>
                </a:solidFill>
              </a:rPr>
              <a:t>, </a:t>
            </a:r>
            <a:r>
              <a:rPr lang="en-US" sz="1300" b="0" dirty="0">
                <a:solidFill>
                  <a:schemeClr val="tx1">
                    <a:lumMod val="50000"/>
                  </a:schemeClr>
                </a:solidFill>
                <a:hlinkClick r:id="rId3"/>
              </a:rPr>
              <a:t>Facebook</a:t>
            </a:r>
            <a:r>
              <a:rPr lang="en-US" sz="1300" b="0" dirty="0">
                <a:solidFill>
                  <a:schemeClr val="tx1">
                    <a:lumMod val="50000"/>
                  </a:schemeClr>
                </a:solidFill>
              </a:rPr>
              <a:t>, </a:t>
            </a:r>
            <a:r>
              <a:rPr lang="en-US" sz="1300" b="0" dirty="0">
                <a:solidFill>
                  <a:schemeClr val="tx1">
                    <a:lumMod val="50000"/>
                  </a:schemeClr>
                </a:solidFill>
                <a:hlinkClick r:id="rId4"/>
              </a:rPr>
              <a:t>Flickr</a:t>
            </a:r>
            <a:r>
              <a:rPr lang="en-US" sz="1300" b="0" dirty="0">
                <a:solidFill>
                  <a:schemeClr val="tx1">
                    <a:lumMod val="50000"/>
                  </a:schemeClr>
                </a:solidFill>
              </a:rPr>
              <a:t>, </a:t>
            </a:r>
            <a:r>
              <a:rPr lang="en-US" sz="1300" b="0" dirty="0">
                <a:solidFill>
                  <a:schemeClr val="tx1">
                    <a:lumMod val="50000"/>
                  </a:schemeClr>
                </a:solidFill>
                <a:hlinkClick r:id="rId5"/>
              </a:rPr>
              <a:t>Twitter</a:t>
            </a:r>
            <a:r>
              <a:rPr lang="en-US" sz="1300" b="0" dirty="0">
                <a:solidFill>
                  <a:schemeClr val="tx1">
                    <a:lumMod val="50000"/>
                  </a:schemeClr>
                </a:solidFill>
              </a:rPr>
              <a:t>, </a:t>
            </a:r>
            <a:r>
              <a:rPr lang="en-US" sz="1300" b="0" dirty="0">
                <a:solidFill>
                  <a:schemeClr val="tx1">
                    <a:lumMod val="50000"/>
                  </a:schemeClr>
                </a:solidFill>
                <a:hlinkClick r:id="rId6"/>
              </a:rPr>
              <a:t>YouTube </a:t>
            </a:r>
            <a:r>
              <a:rPr lang="en-US" sz="1300" b="0" dirty="0">
                <a:solidFill>
                  <a:schemeClr val="tx1">
                    <a:lumMod val="50000"/>
                  </a:schemeClr>
                </a:solidFill>
              </a:rPr>
              <a:t>and our Web site: </a:t>
            </a:r>
            <a:r>
              <a:rPr lang="en-US" sz="1300" b="0" dirty="0">
                <a:solidFill>
                  <a:schemeClr val="tx1">
                    <a:lumMod val="50000"/>
                  </a:schemeClr>
                </a:solidFill>
                <a:hlinkClick r:id="rId7"/>
              </a:rPr>
              <a:t>https://www.gao.gov/</a:t>
            </a:r>
            <a:endParaRPr lang="en-US" sz="1300" b="0" dirty="0">
              <a:solidFill>
                <a:schemeClr val="tx1">
                  <a:lumMod val="50000"/>
                </a:schemeClr>
              </a:solidFill>
            </a:endParaRPr>
          </a:p>
          <a:p>
            <a:pPr marL="0" indent="0">
              <a:defRPr/>
            </a:pPr>
            <a:r>
              <a:rPr lang="en-US" sz="1300" b="0" dirty="0">
                <a:solidFill>
                  <a:schemeClr val="tx1">
                    <a:lumMod val="50000"/>
                  </a:schemeClr>
                </a:solidFill>
              </a:rPr>
              <a:t>Subscribe to our </a:t>
            </a:r>
            <a:r>
              <a:rPr lang="en-US" sz="1300" b="0" dirty="0">
                <a:solidFill>
                  <a:schemeClr val="tx1">
                    <a:lumMod val="50000"/>
                  </a:schemeClr>
                </a:solidFill>
                <a:hlinkClick r:id="rId8"/>
              </a:rPr>
              <a:t>RSS Feeds </a:t>
            </a:r>
            <a:r>
              <a:rPr lang="en-US" sz="1300" b="0" dirty="0">
                <a:solidFill>
                  <a:schemeClr val="tx1">
                    <a:lumMod val="50000"/>
                  </a:schemeClr>
                </a:solidFill>
              </a:rPr>
              <a:t>or </a:t>
            </a:r>
            <a:r>
              <a:rPr lang="en-US" sz="1300" b="0" dirty="0">
                <a:solidFill>
                  <a:schemeClr val="tx1">
                    <a:lumMod val="50000"/>
                  </a:schemeClr>
                </a:solidFill>
                <a:hlinkClick r:id="rId9"/>
              </a:rPr>
              <a:t>E-mail Updates</a:t>
            </a:r>
            <a:r>
              <a:rPr lang="en-US" sz="1300" b="0" dirty="0">
                <a:solidFill>
                  <a:schemeClr val="tx1">
                    <a:lumMod val="50000"/>
                  </a:schemeClr>
                </a:solidFill>
              </a:rPr>
              <a:t>. Listen to our </a:t>
            </a:r>
            <a:r>
              <a:rPr lang="en-US" sz="1300" b="0" dirty="0">
                <a:solidFill>
                  <a:schemeClr val="tx1">
                    <a:lumMod val="50000"/>
                  </a:schemeClr>
                </a:solidFill>
                <a:hlinkClick r:id="rId10"/>
              </a:rPr>
              <a:t>Podcasts</a:t>
            </a:r>
            <a:r>
              <a:rPr lang="en-US" sz="1300" b="0" dirty="0">
                <a:solidFill>
                  <a:schemeClr val="tx1">
                    <a:lumMod val="50000"/>
                  </a:schemeClr>
                </a:solidFill>
              </a:rPr>
              <a:t> and read </a:t>
            </a:r>
            <a:r>
              <a:rPr lang="en-US" sz="1300" b="0" dirty="0">
                <a:solidFill>
                  <a:schemeClr val="tx1">
                    <a:lumMod val="50000"/>
                  </a:schemeClr>
                </a:solidFill>
                <a:hlinkClick r:id="rId11"/>
              </a:rPr>
              <a:t>The Watchblog</a:t>
            </a:r>
            <a:endParaRPr lang="en-US" sz="1300" b="0" dirty="0">
              <a:solidFill>
                <a:schemeClr val="tx1">
                  <a:lumMod val="50000"/>
                </a:schemeClr>
              </a:solidFill>
            </a:endParaRPr>
          </a:p>
          <a:p>
            <a:pPr>
              <a:spcBef>
                <a:spcPts val="538"/>
              </a:spcBef>
              <a:defRPr/>
            </a:pPr>
            <a:r>
              <a:rPr lang="en-US" sz="1600" dirty="0">
                <a:solidFill>
                  <a:schemeClr val="tx1">
                    <a:lumMod val="50000"/>
                  </a:schemeClr>
                </a:solidFill>
              </a:rPr>
              <a:t>Congressional Relations</a:t>
            </a:r>
          </a:p>
          <a:p>
            <a:pPr marL="0" indent="0">
              <a:spcBef>
                <a:spcPct val="20000"/>
              </a:spcBef>
              <a:defRPr/>
            </a:pPr>
            <a:r>
              <a:rPr lang="en-US" sz="1300" b="0" dirty="0" err="1">
                <a:solidFill>
                  <a:schemeClr val="tx1">
                    <a:lumMod val="50000"/>
                  </a:schemeClr>
                </a:solidFill>
              </a:rPr>
              <a:t>Orice</a:t>
            </a:r>
            <a:r>
              <a:rPr lang="en-US" sz="1300" b="0" dirty="0">
                <a:solidFill>
                  <a:schemeClr val="tx1">
                    <a:lumMod val="50000"/>
                  </a:schemeClr>
                </a:solidFill>
              </a:rPr>
              <a:t> Williams Brown, Managing Director, </a:t>
            </a:r>
            <a:r>
              <a:rPr lang="en-US" sz="1300" b="0" dirty="0">
                <a:solidFill>
                  <a:schemeClr val="tx1">
                    <a:lumMod val="50000"/>
                  </a:schemeClr>
                </a:solidFill>
                <a:hlinkClick r:id="rId12"/>
              </a:rPr>
              <a:t>WilliamsO@gao.gov</a:t>
            </a:r>
            <a:endParaRPr lang="en-US" sz="1300" b="0" dirty="0">
              <a:solidFill>
                <a:schemeClr val="tx1">
                  <a:lumMod val="50000"/>
                </a:schemeClr>
              </a:solidFill>
            </a:endParaRPr>
          </a:p>
          <a:p>
            <a:pPr marL="0" indent="0">
              <a:spcBef>
                <a:spcPct val="20000"/>
              </a:spcBef>
              <a:defRPr/>
            </a:pPr>
            <a:r>
              <a:rPr lang="en-US" sz="1300" b="0" dirty="0">
                <a:solidFill>
                  <a:schemeClr val="tx1">
                    <a:lumMod val="50000"/>
                  </a:schemeClr>
                </a:solidFill>
              </a:rPr>
              <a:t>(202) 512-4400, U.S. Government Accountability Office </a:t>
            </a:r>
            <a:br>
              <a:rPr lang="en-US" sz="1300" b="0" dirty="0">
                <a:solidFill>
                  <a:schemeClr val="tx1">
                    <a:lumMod val="50000"/>
                  </a:schemeClr>
                </a:solidFill>
              </a:rPr>
            </a:br>
            <a:r>
              <a:rPr lang="en-US" sz="1300" b="0" dirty="0">
                <a:solidFill>
                  <a:schemeClr val="tx1">
                    <a:lumMod val="50000"/>
                  </a:schemeClr>
                </a:solidFill>
              </a:rPr>
              <a:t>441 G Street, NW, Room 7125, Washington, DC 20548</a:t>
            </a:r>
          </a:p>
          <a:p>
            <a:pPr>
              <a:spcBef>
                <a:spcPts val="538"/>
              </a:spcBef>
              <a:defRPr/>
            </a:pPr>
            <a:r>
              <a:rPr lang="en-US" sz="1600" dirty="0">
                <a:solidFill>
                  <a:schemeClr val="tx1">
                    <a:lumMod val="50000"/>
                  </a:schemeClr>
                </a:solidFill>
              </a:rPr>
              <a:t>Public Affairs</a:t>
            </a:r>
          </a:p>
          <a:p>
            <a:pPr marL="0" indent="0">
              <a:defRPr/>
            </a:pPr>
            <a:r>
              <a:rPr lang="en-US" sz="1300" b="0" dirty="0">
                <a:solidFill>
                  <a:schemeClr val="tx1">
                    <a:lumMod val="50000"/>
                  </a:schemeClr>
                </a:solidFill>
              </a:rPr>
              <a:t>Chuck Young, Managing Director, </a:t>
            </a:r>
            <a:r>
              <a:rPr lang="en-US" sz="1300" b="0" u="sng" dirty="0">
                <a:solidFill>
                  <a:schemeClr val="tx1">
                    <a:lumMod val="50000"/>
                  </a:schemeClr>
                </a:solidFill>
                <a:hlinkClick r:id="rId13"/>
              </a:rPr>
              <a:t>youngc1@gao.gov</a:t>
            </a:r>
            <a:br>
              <a:rPr lang="en-US" sz="1300" b="0" dirty="0">
                <a:solidFill>
                  <a:schemeClr val="tx1">
                    <a:lumMod val="50000"/>
                  </a:schemeClr>
                </a:solidFill>
              </a:rPr>
            </a:br>
            <a:r>
              <a:rPr lang="en-US" sz="1300" b="0" dirty="0">
                <a:solidFill>
                  <a:schemeClr val="tx1">
                    <a:lumMod val="50000"/>
                  </a:schemeClr>
                </a:solidFill>
              </a:rPr>
              <a:t>(202) 512-4800, U.S. Government Accountability Office</a:t>
            </a:r>
            <a:br>
              <a:rPr lang="en-US" sz="1300" b="0" dirty="0">
                <a:solidFill>
                  <a:schemeClr val="tx1">
                    <a:lumMod val="50000"/>
                  </a:schemeClr>
                </a:solidFill>
              </a:rPr>
            </a:br>
            <a:r>
              <a:rPr lang="en-US" sz="1300" b="0" dirty="0">
                <a:solidFill>
                  <a:schemeClr val="tx1">
                    <a:lumMod val="50000"/>
                  </a:schemeClr>
                </a:solidFill>
              </a:rPr>
              <a:t>441 G Street, NW, Room 7149, Washington, DC 20548</a:t>
            </a:r>
          </a:p>
          <a:p>
            <a:pPr>
              <a:spcBef>
                <a:spcPts val="538"/>
              </a:spcBef>
              <a:defRPr/>
            </a:pPr>
            <a:r>
              <a:rPr lang="en-US" sz="1600" dirty="0">
                <a:solidFill>
                  <a:schemeClr val="tx1">
                    <a:lumMod val="50000"/>
                  </a:schemeClr>
                </a:solidFill>
              </a:rPr>
              <a:t>Strategic Planning and External Liaison</a:t>
            </a:r>
          </a:p>
          <a:p>
            <a:pPr marL="0" indent="0">
              <a:defRPr/>
            </a:pPr>
            <a:r>
              <a:rPr lang="en-US" sz="1300" b="0" dirty="0">
                <a:solidFill>
                  <a:schemeClr val="tx1">
                    <a:lumMod val="50000"/>
                  </a:schemeClr>
                </a:solidFill>
              </a:rPr>
              <a:t>James-Christian Blockwood, Managing Director, </a:t>
            </a:r>
            <a:r>
              <a:rPr lang="en-US" sz="1300" b="0" dirty="0">
                <a:solidFill>
                  <a:schemeClr val="tx1">
                    <a:lumMod val="50000"/>
                  </a:schemeClr>
                </a:solidFill>
                <a:hlinkClick r:id="rId14"/>
              </a:rPr>
              <a:t>spel@gao.gov</a:t>
            </a:r>
            <a:br>
              <a:rPr lang="en-US" sz="1300" b="0" dirty="0">
                <a:solidFill>
                  <a:schemeClr val="tx1">
                    <a:lumMod val="50000"/>
                  </a:schemeClr>
                </a:solidFill>
              </a:rPr>
            </a:br>
            <a:r>
              <a:rPr lang="en-US" sz="1300" b="0" dirty="0">
                <a:solidFill>
                  <a:schemeClr val="tx1">
                    <a:lumMod val="50000"/>
                  </a:schemeClr>
                </a:solidFill>
              </a:rPr>
              <a:t>(202) 512-4707, U.S. Government Accountability Office, </a:t>
            </a:r>
            <a:br>
              <a:rPr lang="en-US" sz="1300" b="0" dirty="0">
                <a:solidFill>
                  <a:schemeClr val="tx1">
                    <a:lumMod val="50000"/>
                  </a:schemeClr>
                </a:solidFill>
              </a:rPr>
            </a:br>
            <a:r>
              <a:rPr lang="en-US" sz="1300" b="0" dirty="0">
                <a:solidFill>
                  <a:schemeClr val="tx1">
                    <a:lumMod val="50000"/>
                  </a:schemeClr>
                </a:solidFill>
              </a:rPr>
              <a:t>441 G Street NW, Room 7814, Washington, DC 20548</a:t>
            </a:r>
          </a:p>
          <a:p>
            <a:pPr>
              <a:spcBef>
                <a:spcPts val="538"/>
              </a:spcBef>
              <a:defRPr/>
            </a:pPr>
            <a:r>
              <a:rPr lang="en-US" sz="1600" dirty="0">
                <a:solidFill>
                  <a:schemeClr val="tx1">
                    <a:lumMod val="50000"/>
                  </a:schemeClr>
                </a:solidFill>
              </a:rPr>
              <a:t>Copyright</a:t>
            </a:r>
          </a:p>
          <a:p>
            <a:pPr marL="0" indent="0">
              <a:defRPr/>
            </a:pPr>
            <a:r>
              <a:rPr lang="en-US" sz="1300" b="0" dirty="0">
                <a:solidFill>
                  <a:schemeClr val="tx1">
                    <a:lumMod val="50000"/>
                  </a:schemeClr>
                </a:solidFill>
              </a:rPr>
              <a:t>This is a work of the U.S. government and is not subject to copyright protection in the United States. The published product may be reproduced and distributed in its entirety without further permission from GAO. However, because this work may contain copyrighted images or other material, permission from the copyright holder may be necessary if you wish to reproduce this material separately. </a:t>
            </a:r>
          </a:p>
          <a:p>
            <a:pPr>
              <a:defRPr/>
            </a:pPr>
            <a:endParaRPr dirty="0">
              <a:latin typeface="Arial" pitchFamily="34" charset="0"/>
              <a:cs typeface="Arial" pitchFamily="34" charset="0"/>
            </a:endParaRPr>
          </a:p>
        </p:txBody>
      </p:sp>
    </p:spTree>
    <p:extLst>
      <p:ext uri="{BB962C8B-B14F-4D97-AF65-F5344CB8AC3E}">
        <p14:creationId xmlns:p14="http://schemas.microsoft.com/office/powerpoint/2010/main" val="838539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prstGeom prst="rect">
            <a:avLst/>
          </a:prstGeom>
        </p:spPr>
        <p:txBody>
          <a:bodyPr lIns="82058" tIns="41029" rIns="82058" bIns="41029"/>
          <a:lstStyle/>
          <a:p>
            <a:endParaRPr lang="en-US" dirty="0"/>
          </a:p>
        </p:txBody>
      </p:sp>
      <p:cxnSp>
        <p:nvCxnSpPr>
          <p:cNvPr id="7" name="Straight Connector 6"/>
          <p:cNvCxnSpPr/>
          <p:nvPr/>
        </p:nvCxnSpPr>
        <p:spPr>
          <a:xfrm>
            <a:off x="315884" y="645459"/>
            <a:ext cx="852054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descr="GAO Logo"/>
          <p:cNvPicPr>
            <a:picLocks noChangeAspect="1"/>
          </p:cNvPicPr>
          <p:nvPr/>
        </p:nvPicPr>
        <p:blipFill>
          <a:blip r:embed="rId2" cstate="print"/>
          <a:stretch>
            <a:fillRect/>
          </a:stretch>
        </p:blipFill>
        <p:spPr>
          <a:xfrm>
            <a:off x="307571" y="201706"/>
            <a:ext cx="1208119" cy="403413"/>
          </a:xfrm>
          <a:prstGeom prst="rect">
            <a:avLst/>
          </a:prstGeom>
        </p:spPr>
      </p:pic>
      <p:sp>
        <p:nvSpPr>
          <p:cNvPr id="9" name="Line 38"/>
          <p:cNvSpPr>
            <a:spLocks noChangeShapeType="1"/>
          </p:cNvSpPr>
          <p:nvPr/>
        </p:nvSpPr>
        <p:spPr bwMode="auto">
          <a:xfrm>
            <a:off x="301626" y="1411941"/>
            <a:ext cx="8520545" cy="0"/>
          </a:xfrm>
          <a:prstGeom prst="line">
            <a:avLst/>
          </a:prstGeom>
          <a:noFill/>
          <a:ln w="19050">
            <a:solidFill>
              <a:schemeClr val="tx1"/>
            </a:solidFill>
            <a:round/>
            <a:headEnd/>
            <a:tailEnd/>
          </a:ln>
          <a:effectLst/>
        </p:spPr>
        <p:txBody>
          <a:bodyPr wrap="none" lIns="91429" tIns="45714" rIns="91429" bIns="45714" anchor="ctr"/>
          <a:lstStyle/>
          <a:p>
            <a:pPr>
              <a:defRPr/>
            </a:pPr>
            <a:endParaRPr lang="en-US">
              <a:latin typeface="Arial" pitchFamily="34" charset="0"/>
              <a:cs typeface="Arial" pitchFamily="34" charset="0"/>
            </a:endParaRP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513171"/>
            <a:ext cx="8686800" cy="5176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228600" y="685800"/>
            <a:ext cx="7010400" cy="707874"/>
          </a:xfrm>
          <a:prstGeom prst="rect">
            <a:avLst/>
          </a:prstGeom>
          <a:noFill/>
        </p:spPr>
        <p:txBody>
          <a:bodyPr wrap="square" lIns="91429" tIns="45714" rIns="91429" bIns="45714" rtlCol="0">
            <a:spAutoFit/>
          </a:bodyPr>
          <a:lstStyle/>
          <a:p>
            <a:r>
              <a:rPr lang="en-US" sz="4000" dirty="0"/>
              <a:t>NTTFI Summary  </a:t>
            </a:r>
          </a:p>
        </p:txBody>
      </p:sp>
    </p:spTree>
    <p:extLst>
      <p:ext uri="{BB962C8B-B14F-4D97-AF65-F5344CB8AC3E}">
        <p14:creationId xmlns:p14="http://schemas.microsoft.com/office/powerpoint/2010/main" val="168916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r>
              <a:rPr lang="en-US">
                <a:solidFill>
                  <a:srgbClr val="044F91"/>
                </a:solidFill>
              </a:rPr>
              <a:t>Page </a:t>
            </a:r>
            <a:fld id="{D59D8E04-2BFF-4189-9BFC-36DE120827D6}" type="slidenum">
              <a:rPr lang="en-US" smtClean="0">
                <a:solidFill>
                  <a:srgbClr val="044F91"/>
                </a:solidFill>
              </a:rPr>
              <a:pPr>
                <a:defRPr/>
              </a:pPr>
              <a:t>4</a:t>
            </a:fld>
            <a:endParaRPr lang="en-US">
              <a:solidFill>
                <a:srgbClr val="044F91"/>
              </a:solidFill>
            </a:endParaRPr>
          </a:p>
        </p:txBody>
      </p:sp>
      <p:sp>
        <p:nvSpPr>
          <p:cNvPr id="3" name="Title 2"/>
          <p:cNvSpPr>
            <a:spLocks noGrp="1"/>
          </p:cNvSpPr>
          <p:nvPr>
            <p:ph type="title"/>
          </p:nvPr>
        </p:nvSpPr>
        <p:spPr/>
        <p:txBody>
          <a:bodyPr>
            <a:normAutofit fontScale="90000"/>
          </a:bodyPr>
          <a:lstStyle/>
          <a:p>
            <a:r>
              <a:rPr lang="en-US" dirty="0"/>
              <a:t>Inaccuracies Limit Usefulness of NTTFI Data on Road Conditions</a:t>
            </a:r>
          </a:p>
        </p:txBody>
      </p:sp>
      <p:sp>
        <p:nvSpPr>
          <p:cNvPr id="4" name="Content Placeholder 3"/>
          <p:cNvSpPr>
            <a:spLocks noGrp="1"/>
          </p:cNvSpPr>
          <p:nvPr>
            <p:ph idx="1"/>
          </p:nvPr>
        </p:nvSpPr>
        <p:spPr/>
        <p:txBody>
          <a:bodyPr/>
          <a:lstStyle/>
          <a:p>
            <a:r>
              <a:rPr lang="en-US" dirty="0"/>
              <a:t>Several factors have affected data quality and usefulness</a:t>
            </a:r>
          </a:p>
          <a:p>
            <a:pPr lvl="1">
              <a:buFont typeface="Wingdings" panose="05000000000000000000" pitchFamily="2" charset="2"/>
              <a:buChar char="Ø"/>
            </a:pPr>
            <a:r>
              <a:rPr lang="en-US" dirty="0"/>
              <a:t>Changes in how data are used for funding decisions</a:t>
            </a:r>
          </a:p>
          <a:p>
            <a:pPr lvl="1">
              <a:buFont typeface="Wingdings" panose="05000000000000000000" pitchFamily="2" charset="2"/>
              <a:buChar char="Ø"/>
            </a:pPr>
            <a:r>
              <a:rPr lang="en-US" dirty="0"/>
              <a:t>Lack of clarity in BIA guidance for reporting data</a:t>
            </a:r>
          </a:p>
          <a:p>
            <a:pPr lvl="1">
              <a:buFont typeface="Wingdings" panose="05000000000000000000" pitchFamily="2" charset="2"/>
              <a:buChar char="Ø"/>
            </a:pPr>
            <a:r>
              <a:rPr lang="en-US" dirty="0"/>
              <a:t>Limited data-monitoring activities</a:t>
            </a:r>
          </a:p>
          <a:p>
            <a:r>
              <a:rPr lang="en-US" dirty="0"/>
              <a:t>GAO Recommendations</a:t>
            </a:r>
          </a:p>
          <a:p>
            <a:pPr lvl="1">
              <a:buFont typeface="Wingdings" panose="05000000000000000000" pitchFamily="2" charset="2"/>
              <a:buChar char="Ø"/>
            </a:pPr>
            <a:r>
              <a:rPr lang="en-US" dirty="0"/>
              <a:t>Reexamine need for data currently collected in the NTTFI and eliminate fields that do not serve an identified purpose</a:t>
            </a:r>
          </a:p>
          <a:p>
            <a:pPr lvl="1">
              <a:buFont typeface="Wingdings" panose="05000000000000000000" pitchFamily="2" charset="2"/>
              <a:buChar char="Ø"/>
            </a:pPr>
            <a:r>
              <a:rPr lang="en-US" dirty="0"/>
              <a:t>For data determined to have continued relevance take steps to ensure that data are consistently reported</a:t>
            </a:r>
          </a:p>
          <a:p>
            <a:pPr lvl="1">
              <a:buFont typeface="Wingdings" panose="05000000000000000000" pitchFamily="2" charset="2"/>
              <a:buChar char="Ø"/>
            </a:pPr>
            <a:r>
              <a:rPr lang="en-US" dirty="0"/>
              <a:t>Establish a process to monitor data to facilitate timely and targeted corrections to missing or erroneous data</a:t>
            </a:r>
          </a:p>
        </p:txBody>
      </p:sp>
    </p:spTree>
    <p:extLst>
      <p:ext uri="{BB962C8B-B14F-4D97-AF65-F5344CB8AC3E}">
        <p14:creationId xmlns:p14="http://schemas.microsoft.com/office/powerpoint/2010/main" val="1010831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n-US">
                <a:solidFill>
                  <a:srgbClr val="044F91"/>
                </a:solidFill>
              </a:rPr>
              <a:t>Page </a:t>
            </a:r>
            <a:fld id="{01E16EBA-0216-4FA1-BFEC-225E79399361}" type="slidenum">
              <a:rPr lang="en-US" smtClean="0">
                <a:solidFill>
                  <a:srgbClr val="044F91"/>
                </a:solidFill>
              </a:rPr>
              <a:pPr/>
              <a:t>5</a:t>
            </a:fld>
            <a:endParaRPr lang="en-US" dirty="0">
              <a:solidFill>
                <a:srgbClr val="044F91"/>
              </a:solidFill>
            </a:endParaRPr>
          </a:p>
        </p:txBody>
      </p:sp>
      <p:sp>
        <p:nvSpPr>
          <p:cNvPr id="3" name="Title 2"/>
          <p:cNvSpPr>
            <a:spLocks noGrp="1"/>
          </p:cNvSpPr>
          <p:nvPr>
            <p:ph type="title"/>
          </p:nvPr>
        </p:nvSpPr>
        <p:spPr/>
        <p:txBody>
          <a:bodyPr>
            <a:normAutofit fontScale="90000"/>
          </a:bodyPr>
          <a:lstStyle/>
          <a:p>
            <a:r>
              <a:rPr lang="en-US" dirty="0"/>
              <a:t>DMR System Data Quality May Affect Reporting on Deferred Maintenance</a:t>
            </a:r>
          </a:p>
        </p:txBody>
      </p:sp>
      <p:sp>
        <p:nvSpPr>
          <p:cNvPr id="4" name="Content Placeholder 3"/>
          <p:cNvSpPr>
            <a:spLocks noGrp="1"/>
          </p:cNvSpPr>
          <p:nvPr>
            <p:ph idx="1"/>
          </p:nvPr>
        </p:nvSpPr>
        <p:spPr/>
        <p:txBody>
          <a:bodyPr>
            <a:normAutofit/>
          </a:bodyPr>
          <a:lstStyle/>
          <a:p>
            <a:r>
              <a:rPr lang="en-US" dirty="0"/>
              <a:t>Some data in BIA’s deferred maintenance reporting (DMR) system may be inaccurate </a:t>
            </a:r>
          </a:p>
          <a:p>
            <a:pPr lvl="1">
              <a:buFont typeface="Wingdings" panose="05000000000000000000" pitchFamily="2" charset="2"/>
              <a:buChar char="Ø"/>
            </a:pPr>
            <a:r>
              <a:rPr lang="en-US" dirty="0"/>
              <a:t>Level of service (LOS)         Date of update not recorded</a:t>
            </a:r>
          </a:p>
          <a:p>
            <a:pPr lvl="1">
              <a:buFont typeface="Wingdings" panose="05000000000000000000" pitchFamily="2" charset="2"/>
              <a:buChar char="Ø"/>
            </a:pPr>
            <a:r>
              <a:rPr lang="en-US" dirty="0"/>
              <a:t>Cost of needed maintenance         Lack of documentation</a:t>
            </a:r>
          </a:p>
          <a:p>
            <a:pPr lvl="1">
              <a:buFont typeface="Wingdings" panose="05000000000000000000" pitchFamily="2" charset="2"/>
              <a:buChar char="Ø"/>
            </a:pPr>
            <a:r>
              <a:rPr lang="en-US" dirty="0"/>
              <a:t>Amount of maintenance performed         Underreported</a:t>
            </a:r>
          </a:p>
          <a:p>
            <a:r>
              <a:rPr lang="en-US" dirty="0"/>
              <a:t>These deficiencies preclude a clear understanding of BIA road conditions and impair decisions about priorities and funding</a:t>
            </a:r>
          </a:p>
          <a:p>
            <a:r>
              <a:rPr lang="en-US" dirty="0"/>
              <a:t>GAO Recommendations</a:t>
            </a:r>
          </a:p>
          <a:p>
            <a:pPr lvl="1">
              <a:buFont typeface="Wingdings" panose="05000000000000000000" pitchFamily="2" charset="2"/>
              <a:buChar char="Ø"/>
            </a:pPr>
            <a:r>
              <a:rPr lang="en-US" dirty="0"/>
              <a:t>Document when LOS for road sections were last evaluated</a:t>
            </a:r>
          </a:p>
          <a:p>
            <a:pPr lvl="1">
              <a:buFont typeface="Wingdings" panose="05000000000000000000" pitchFamily="2" charset="2"/>
              <a:buChar char="Ø"/>
            </a:pPr>
            <a:r>
              <a:rPr lang="en-US" dirty="0"/>
              <a:t>Document unit costs of maintenance </a:t>
            </a:r>
          </a:p>
          <a:p>
            <a:pPr lvl="1">
              <a:buFont typeface="Wingdings" panose="05000000000000000000" pitchFamily="2" charset="2"/>
              <a:buChar char="Ø"/>
            </a:pPr>
            <a:r>
              <a:rPr lang="en-US" dirty="0"/>
              <a:t>More accurate reporting of funds expended on maintenance</a:t>
            </a:r>
          </a:p>
          <a:p>
            <a:pPr marL="456559" lvl="1" indent="0">
              <a:buNone/>
            </a:pPr>
            <a:endParaRPr lang="en-US" dirty="0"/>
          </a:p>
          <a:p>
            <a:pPr marL="456559" lvl="1" indent="0">
              <a:buNone/>
            </a:pPr>
            <a:endParaRPr lang="en-US" dirty="0"/>
          </a:p>
          <a:p>
            <a:endParaRPr lang="en-US" dirty="0"/>
          </a:p>
        </p:txBody>
      </p:sp>
      <p:sp>
        <p:nvSpPr>
          <p:cNvPr id="5" name="Right Arrow 4"/>
          <p:cNvSpPr/>
          <p:nvPr/>
        </p:nvSpPr>
        <p:spPr>
          <a:xfrm>
            <a:off x="3962400" y="2895600"/>
            <a:ext cx="5334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6" name="Right Arrow 5"/>
          <p:cNvSpPr/>
          <p:nvPr/>
        </p:nvSpPr>
        <p:spPr>
          <a:xfrm>
            <a:off x="4800600" y="3276600"/>
            <a:ext cx="5334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7" name="Right Arrow 6"/>
          <p:cNvSpPr/>
          <p:nvPr/>
        </p:nvSpPr>
        <p:spPr>
          <a:xfrm>
            <a:off x="5562600" y="3657600"/>
            <a:ext cx="5334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Tree>
    <p:extLst>
      <p:ext uri="{BB962C8B-B14F-4D97-AF65-F5344CB8AC3E}">
        <p14:creationId xmlns:p14="http://schemas.microsoft.com/office/powerpoint/2010/main" val="3854219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Challenges to Improving Roads</a:t>
            </a:r>
          </a:p>
        </p:txBody>
      </p:sp>
      <p:sp>
        <p:nvSpPr>
          <p:cNvPr id="4" name="Content Placeholder 3"/>
          <p:cNvSpPr>
            <a:spLocks noGrp="1"/>
          </p:cNvSpPr>
          <p:nvPr>
            <p:ph idx="1"/>
          </p:nvPr>
        </p:nvSpPr>
        <p:spPr/>
        <p:txBody>
          <a:bodyPr/>
          <a:lstStyle/>
          <a:p>
            <a:pPr marL="0" indent="0">
              <a:buNone/>
            </a:pPr>
            <a:endParaRPr lang="en-US" dirty="0"/>
          </a:p>
          <a:p>
            <a:pPr lvl="1"/>
            <a:endParaRPr lang="en-US" dirty="0"/>
          </a:p>
        </p:txBody>
      </p:sp>
      <p:sp>
        <p:nvSpPr>
          <p:cNvPr id="2" name="Slide Number Placeholder 1"/>
          <p:cNvSpPr>
            <a:spLocks noGrp="1"/>
          </p:cNvSpPr>
          <p:nvPr>
            <p:ph type="sldNum" sz="quarter" idx="12"/>
          </p:nvPr>
        </p:nvSpPr>
        <p:spPr/>
        <p:txBody>
          <a:bodyPr/>
          <a:lstStyle/>
          <a:p>
            <a:r>
              <a:rPr lang="en-US">
                <a:solidFill>
                  <a:srgbClr val="044F91"/>
                </a:solidFill>
              </a:rPr>
              <a:t>Page </a:t>
            </a:r>
            <a:fld id="{01E16EBA-0216-4FA1-BFEC-225E79399361}" type="slidenum">
              <a:rPr lang="en-US" smtClean="0">
                <a:solidFill>
                  <a:srgbClr val="044F91"/>
                </a:solidFill>
              </a:rPr>
              <a:pPr/>
              <a:t>6</a:t>
            </a:fld>
            <a:endParaRPr lang="en-US" dirty="0">
              <a:solidFill>
                <a:srgbClr val="044F91"/>
              </a:solidFill>
            </a:endParaRPr>
          </a:p>
        </p:txBody>
      </p:sp>
      <p:pic>
        <p:nvPicPr>
          <p:cNvPr id="1026" name="Picture 2"/>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bwMode="auto">
          <a:xfrm>
            <a:off x="4419600" y="2025650"/>
            <a:ext cx="4724400" cy="434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28600" y="1981201"/>
            <a:ext cx="3733800" cy="4770537"/>
          </a:xfrm>
          <a:prstGeom prst="rect">
            <a:avLst/>
          </a:prstGeom>
          <a:noFill/>
        </p:spPr>
        <p:txBody>
          <a:bodyPr wrap="square" lIns="91429" tIns="45714" rIns="91429" bIns="45714" rtlCol="0">
            <a:spAutoFit/>
          </a:bodyPr>
          <a:lstStyle/>
          <a:p>
            <a:pPr marL="285717" indent="-285717">
              <a:buFont typeface="Arial" panose="020B0604020202020204" pitchFamily="34" charset="0"/>
              <a:buChar char="•"/>
            </a:pPr>
            <a:r>
              <a:rPr lang="en-US" dirty="0"/>
              <a:t>Funding Constraints</a:t>
            </a:r>
          </a:p>
          <a:p>
            <a:pPr marL="742384" lvl="1" indent="-285717">
              <a:buFont typeface="Wingdings" panose="05000000000000000000" pitchFamily="2" charset="2"/>
              <a:buChar char="Ø"/>
            </a:pPr>
            <a:r>
              <a:rPr lang="en-US" dirty="0"/>
              <a:t>Less frequent maintenance</a:t>
            </a:r>
          </a:p>
          <a:p>
            <a:pPr marL="742384" lvl="1" indent="-285717">
              <a:buFont typeface="Wingdings" panose="05000000000000000000" pitchFamily="2" charset="2"/>
              <a:buChar char="Ø"/>
            </a:pPr>
            <a:r>
              <a:rPr lang="en-US" dirty="0"/>
              <a:t>Greater future reconstruction costs</a:t>
            </a:r>
          </a:p>
          <a:p>
            <a:pPr marL="742384" lvl="1" indent="-285717">
              <a:buFont typeface="Wingdings" panose="05000000000000000000" pitchFamily="2" charset="2"/>
              <a:buChar char="Ø"/>
            </a:pPr>
            <a:endParaRPr lang="en-US" sz="800" dirty="0"/>
          </a:p>
          <a:p>
            <a:pPr marL="285717" indent="-285717">
              <a:buFont typeface="Arial" panose="020B0604020202020204" pitchFamily="34" charset="0"/>
              <a:buChar char="•"/>
            </a:pPr>
            <a:r>
              <a:rPr lang="en-US" dirty="0"/>
              <a:t>Overlapping Jurisdictions</a:t>
            </a:r>
          </a:p>
          <a:p>
            <a:pPr marL="742384" lvl="1" indent="-285717">
              <a:buFont typeface="Wingdings" panose="05000000000000000000" pitchFamily="2" charset="2"/>
              <a:buChar char="Ø"/>
            </a:pPr>
            <a:r>
              <a:rPr lang="en-US" dirty="0"/>
              <a:t>Checkerboard pattern of ownership </a:t>
            </a:r>
          </a:p>
          <a:p>
            <a:pPr marL="742384" lvl="1" indent="-285717">
              <a:buFont typeface="Wingdings" panose="05000000000000000000" pitchFamily="2" charset="2"/>
              <a:buChar char="Ø"/>
            </a:pPr>
            <a:r>
              <a:rPr lang="en-US" dirty="0"/>
              <a:t>Differences in priorities among road owners</a:t>
            </a:r>
          </a:p>
          <a:p>
            <a:pPr marL="742384" lvl="1" indent="-285717">
              <a:buFont typeface="Wingdings" panose="05000000000000000000" pitchFamily="2" charset="2"/>
              <a:buChar char="Ø"/>
            </a:pPr>
            <a:endParaRPr lang="en-US" sz="800" dirty="0"/>
          </a:p>
          <a:p>
            <a:pPr marL="285717" indent="-285717">
              <a:buFont typeface="Arial" panose="020B0604020202020204" pitchFamily="34" charset="0"/>
              <a:buChar char="•"/>
            </a:pPr>
            <a:r>
              <a:rPr lang="en-US" dirty="0"/>
              <a:t>Adverse Weather</a:t>
            </a:r>
          </a:p>
          <a:p>
            <a:pPr marL="742384" lvl="1" indent="-285717">
              <a:buFont typeface="Wingdings" panose="05000000000000000000" pitchFamily="2" charset="2"/>
              <a:buChar char="Ø"/>
            </a:pPr>
            <a:r>
              <a:rPr lang="en-US" dirty="0"/>
              <a:t>Geographic dispersion and land topography variation</a:t>
            </a:r>
          </a:p>
          <a:p>
            <a:pPr marL="742384" lvl="1" indent="-285717">
              <a:buFont typeface="Wingdings" panose="05000000000000000000" pitchFamily="2" charset="2"/>
              <a:buChar char="Ø"/>
            </a:pPr>
            <a:r>
              <a:rPr lang="en-US" dirty="0"/>
              <a:t>Greater impacts on larger reservations having more earth and gravel roads</a:t>
            </a:r>
          </a:p>
          <a:p>
            <a:endParaRPr lang="en-US" dirty="0"/>
          </a:p>
        </p:txBody>
      </p:sp>
      <p:sp>
        <p:nvSpPr>
          <p:cNvPr id="7" name="Line 38"/>
          <p:cNvSpPr>
            <a:spLocks noChangeShapeType="1"/>
          </p:cNvSpPr>
          <p:nvPr/>
        </p:nvSpPr>
        <p:spPr bwMode="auto">
          <a:xfrm>
            <a:off x="331862" y="1828800"/>
            <a:ext cx="8507338" cy="0"/>
          </a:xfrm>
          <a:prstGeom prst="line">
            <a:avLst/>
          </a:prstGeom>
          <a:noFill/>
          <a:ln w="19050">
            <a:solidFill>
              <a:schemeClr val="tx1"/>
            </a:solidFill>
            <a:round/>
            <a:headEnd/>
            <a:tailEnd/>
          </a:ln>
          <a:effectLst/>
        </p:spPr>
        <p:txBody>
          <a:bodyPr wrap="none" lIns="101882" tIns="50941" rIns="101882" bIns="50941" anchor="ctr"/>
          <a:lstStyle/>
          <a:p>
            <a:pPr>
              <a:defRPr/>
            </a:pPr>
            <a:endParaRPr lang="en-US">
              <a:latin typeface="Arial" pitchFamily="34" charset="0"/>
              <a:cs typeface="Arial" pitchFamily="34" charset="0"/>
            </a:endParaRPr>
          </a:p>
        </p:txBody>
      </p:sp>
    </p:spTree>
    <p:extLst>
      <p:ext uri="{BB962C8B-B14F-4D97-AF65-F5344CB8AC3E}">
        <p14:creationId xmlns:p14="http://schemas.microsoft.com/office/powerpoint/2010/main" val="891138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691745" y="6406180"/>
            <a:ext cx="2133600" cy="314661"/>
          </a:xfrm>
        </p:spPr>
        <p:txBody>
          <a:bodyPr/>
          <a:lstStyle/>
          <a:p>
            <a:r>
              <a:rPr lang="en-US">
                <a:solidFill>
                  <a:srgbClr val="044F91"/>
                </a:solidFill>
              </a:rPr>
              <a:t>Page </a:t>
            </a:r>
            <a:fld id="{01E16EBA-0216-4FA1-BFEC-225E79399361}" type="slidenum">
              <a:rPr lang="en-US" smtClean="0">
                <a:solidFill>
                  <a:srgbClr val="044F91"/>
                </a:solidFill>
              </a:rPr>
              <a:pPr/>
              <a:t>7</a:t>
            </a:fld>
            <a:endParaRPr lang="en-US" dirty="0">
              <a:solidFill>
                <a:srgbClr val="044F91"/>
              </a:soli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4711" y="990601"/>
            <a:ext cx="6184490"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28601" y="1143001"/>
            <a:ext cx="2426110" cy="2031325"/>
          </a:xfrm>
          <a:prstGeom prst="rect">
            <a:avLst/>
          </a:prstGeom>
          <a:noFill/>
        </p:spPr>
        <p:txBody>
          <a:bodyPr wrap="square" lIns="91429" tIns="45714" rIns="91429" bIns="45714" rtlCol="0">
            <a:spAutoFit/>
          </a:bodyPr>
          <a:lstStyle/>
          <a:p>
            <a:r>
              <a:rPr lang="en-US" u="sng" dirty="0"/>
              <a:t>Jurisdiction Overlap</a:t>
            </a:r>
            <a:r>
              <a:rPr lang="en-US" dirty="0"/>
              <a:t>: Road Ownership in Page and Tuba City Unified School Districts on the Navajo Nation in Arizona</a:t>
            </a:r>
          </a:p>
        </p:txBody>
      </p:sp>
    </p:spTree>
    <p:extLst>
      <p:ext uri="{BB962C8B-B14F-4D97-AF65-F5344CB8AC3E}">
        <p14:creationId xmlns:p14="http://schemas.microsoft.com/office/powerpoint/2010/main" val="2455903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r>
              <a:rPr lang="en-US">
                <a:solidFill>
                  <a:srgbClr val="044F91"/>
                </a:solidFill>
              </a:rPr>
              <a:t>Page </a:t>
            </a:r>
            <a:fld id="{D59D8E04-2BFF-4189-9BFC-36DE120827D6}" type="slidenum">
              <a:rPr lang="en-US" smtClean="0">
                <a:solidFill>
                  <a:srgbClr val="044F91"/>
                </a:solidFill>
              </a:rPr>
              <a:pPr>
                <a:defRPr/>
              </a:pPr>
              <a:t>8</a:t>
            </a:fld>
            <a:endParaRPr lang="en-US">
              <a:solidFill>
                <a:srgbClr val="044F91"/>
              </a:solidFill>
            </a:endParaRPr>
          </a:p>
        </p:txBody>
      </p:sp>
      <p:sp>
        <p:nvSpPr>
          <p:cNvPr id="4" name="Title 3"/>
          <p:cNvSpPr>
            <a:spLocks noGrp="1"/>
          </p:cNvSpPr>
          <p:nvPr>
            <p:ph type="title"/>
          </p:nvPr>
        </p:nvSpPr>
        <p:spPr/>
        <p:txBody>
          <a:bodyPr>
            <a:normAutofit fontScale="90000"/>
          </a:bodyPr>
          <a:lstStyle/>
          <a:p>
            <a:r>
              <a:rPr lang="en-US" dirty="0"/>
              <a:t>Partnerships Have Helped to Overcome Some Road Maintenance Challenges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209800"/>
            <a:ext cx="5787016"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52400" y="2209801"/>
            <a:ext cx="2895600" cy="3139321"/>
          </a:xfrm>
          <a:prstGeom prst="rect">
            <a:avLst/>
          </a:prstGeom>
          <a:noFill/>
        </p:spPr>
        <p:txBody>
          <a:bodyPr wrap="square" lIns="91429" tIns="45714" rIns="91429" bIns="45714" rtlCol="0">
            <a:spAutoFit/>
          </a:bodyPr>
          <a:lstStyle/>
          <a:p>
            <a:r>
              <a:rPr lang="en-US" u="sng" dirty="0"/>
              <a:t>Example</a:t>
            </a:r>
            <a:r>
              <a:rPr lang="en-US" dirty="0"/>
              <a:t>:</a:t>
            </a:r>
          </a:p>
          <a:p>
            <a:pPr marL="285717" indent="-285717">
              <a:buFont typeface="Arial" panose="020B0604020202020204" pitchFamily="34" charset="0"/>
              <a:buChar char="•"/>
            </a:pPr>
            <a:r>
              <a:rPr lang="en-US" dirty="0"/>
              <a:t>FHWA, BIA, Arizona DOT, and Navajo Nation partnered on a $35 million emergency project</a:t>
            </a:r>
          </a:p>
          <a:p>
            <a:pPr marL="285717" indent="-285717">
              <a:buFont typeface="Arial" panose="020B0604020202020204" pitchFamily="34" charset="0"/>
              <a:buChar char="•"/>
            </a:pPr>
            <a:r>
              <a:rPr lang="en-US" dirty="0"/>
              <a:t>Project paved 27 miles of BIA Route 20 in 3 months following landslide damage to U.S. Hwy 89</a:t>
            </a:r>
          </a:p>
        </p:txBody>
      </p:sp>
    </p:spTree>
    <p:extLst>
      <p:ext uri="{BB962C8B-B14F-4D97-AF65-F5344CB8AC3E}">
        <p14:creationId xmlns:p14="http://schemas.microsoft.com/office/powerpoint/2010/main" val="70467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n-US">
                <a:solidFill>
                  <a:srgbClr val="044F91"/>
                </a:solidFill>
              </a:rPr>
              <a:t>Page </a:t>
            </a:r>
            <a:fld id="{01E16EBA-0216-4FA1-BFEC-225E79399361}" type="slidenum">
              <a:rPr lang="en-US" smtClean="0">
                <a:solidFill>
                  <a:srgbClr val="044F91"/>
                </a:solidFill>
              </a:rPr>
              <a:pPr/>
              <a:t>9</a:t>
            </a:fld>
            <a:endParaRPr lang="en-US" dirty="0">
              <a:solidFill>
                <a:srgbClr val="044F91"/>
              </a:solidFill>
            </a:endParaRPr>
          </a:p>
        </p:txBody>
      </p:sp>
      <p:sp>
        <p:nvSpPr>
          <p:cNvPr id="3" name="Title 2"/>
          <p:cNvSpPr>
            <a:spLocks noGrp="1"/>
          </p:cNvSpPr>
          <p:nvPr>
            <p:ph type="title"/>
          </p:nvPr>
        </p:nvSpPr>
        <p:spPr/>
        <p:txBody>
          <a:bodyPr/>
          <a:lstStyle/>
          <a:p>
            <a:r>
              <a:rPr lang="en-US" dirty="0"/>
              <a:t>Road Conditions and School Attendance</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10896" y="2057400"/>
            <a:ext cx="5204504"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04800" y="2209800"/>
            <a:ext cx="3505200" cy="3785652"/>
          </a:xfrm>
          <a:prstGeom prst="rect">
            <a:avLst/>
          </a:prstGeom>
          <a:noFill/>
        </p:spPr>
        <p:txBody>
          <a:bodyPr wrap="square" lIns="91429" tIns="45714" rIns="91429" bIns="45714" rtlCol="0">
            <a:spAutoFit/>
          </a:bodyPr>
          <a:lstStyle/>
          <a:p>
            <a:pPr marL="285717" indent="-285717">
              <a:buFont typeface="Arial" panose="020B0604020202020204" pitchFamily="34" charset="0"/>
              <a:buChar char="•"/>
            </a:pPr>
            <a:r>
              <a:rPr lang="en-US" sz="2000" dirty="0"/>
              <a:t>Student attendance affected by individual, school, family, and environmental/community factors</a:t>
            </a:r>
          </a:p>
          <a:p>
            <a:pPr marL="285717" indent="-285717">
              <a:buFont typeface="Arial" panose="020B0604020202020204" pitchFamily="34" charset="0"/>
              <a:buChar char="•"/>
            </a:pPr>
            <a:r>
              <a:rPr lang="en-US" sz="2000" dirty="0"/>
              <a:t>Studies of developing countries indicate poor road conditions can decrease school attendance and road improvements can increase attendance </a:t>
            </a:r>
          </a:p>
        </p:txBody>
      </p:sp>
    </p:spTree>
    <p:extLst>
      <p:ext uri="{BB962C8B-B14F-4D97-AF65-F5344CB8AC3E}">
        <p14:creationId xmlns:p14="http://schemas.microsoft.com/office/powerpoint/2010/main" val="1619056160"/>
      </p:ext>
    </p:extLst>
  </p:cSld>
  <p:clrMapOvr>
    <a:masterClrMapping/>
  </p:clrMapOvr>
</p:sld>
</file>

<file path=ppt/theme/theme1.xml><?xml version="1.0" encoding="utf-8"?>
<a:theme xmlns:a="http://schemas.openxmlformats.org/drawingml/2006/main" name="GAO Color Final with Flag">
  <a:themeElements>
    <a:clrScheme name="GAO Color Palette">
      <a:dk1>
        <a:srgbClr val="044F91"/>
      </a:dk1>
      <a:lt1>
        <a:sysClr val="window" lastClr="FFFFFF"/>
      </a:lt1>
      <a:dk2>
        <a:srgbClr val="044F91"/>
      </a:dk2>
      <a:lt2>
        <a:srgbClr val="FFFFFF"/>
      </a:lt2>
      <a:accent1>
        <a:srgbClr val="99CCFF"/>
      </a:accent1>
      <a:accent2>
        <a:srgbClr val="409993"/>
      </a:accent2>
      <a:accent3>
        <a:srgbClr val="330033"/>
      </a:accent3>
      <a:accent4>
        <a:srgbClr val="A71930"/>
      </a:accent4>
      <a:accent5>
        <a:srgbClr val="BB9115"/>
      </a:accent5>
      <a:accent6>
        <a:srgbClr val="129548"/>
      </a:accent6>
      <a:hlink>
        <a:srgbClr val="0000FF"/>
      </a:hlink>
      <a:folHlink>
        <a:srgbClr val="703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GAO Color Final w/o Flag">
  <a:themeElements>
    <a:clrScheme name="GAO Color Palette">
      <a:dk1>
        <a:srgbClr val="044F91"/>
      </a:dk1>
      <a:lt1>
        <a:sysClr val="window" lastClr="FFFFFF"/>
      </a:lt1>
      <a:dk2>
        <a:srgbClr val="044F91"/>
      </a:dk2>
      <a:lt2>
        <a:srgbClr val="FFFFFF"/>
      </a:lt2>
      <a:accent1>
        <a:srgbClr val="99CCFF"/>
      </a:accent1>
      <a:accent2>
        <a:srgbClr val="409993"/>
      </a:accent2>
      <a:accent3>
        <a:srgbClr val="330033"/>
      </a:accent3>
      <a:accent4>
        <a:srgbClr val="A71930"/>
      </a:accent4>
      <a:accent5>
        <a:srgbClr val="BB9115"/>
      </a:accent5>
      <a:accent6>
        <a:srgbClr val="129548"/>
      </a:accent6>
      <a:hlink>
        <a:srgbClr val="0000FF"/>
      </a:hlink>
      <a:folHlink>
        <a:srgbClr val="703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GAO B&amp;W Preliminary w/o Flag">
  <a:themeElements>
    <a:clrScheme name="GAO Color Palette">
      <a:dk1>
        <a:srgbClr val="044F91"/>
      </a:dk1>
      <a:lt1>
        <a:sysClr val="window" lastClr="FFFFFF"/>
      </a:lt1>
      <a:dk2>
        <a:srgbClr val="044F91"/>
      </a:dk2>
      <a:lt2>
        <a:srgbClr val="FFFFFF"/>
      </a:lt2>
      <a:accent1>
        <a:srgbClr val="99CCFF"/>
      </a:accent1>
      <a:accent2>
        <a:srgbClr val="409993"/>
      </a:accent2>
      <a:accent3>
        <a:srgbClr val="330033"/>
      </a:accent3>
      <a:accent4>
        <a:srgbClr val="A71930"/>
      </a:accent4>
      <a:accent5>
        <a:srgbClr val="BB9115"/>
      </a:accent5>
      <a:accent6>
        <a:srgbClr val="129548"/>
      </a:accent6>
      <a:hlink>
        <a:srgbClr val="0000FF"/>
      </a:hlink>
      <a:folHlink>
        <a:srgbClr val="703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GAO B&amp;W Final w/o Flag">
  <a:themeElements>
    <a:clrScheme name="GAO Color Palette">
      <a:dk1>
        <a:srgbClr val="044F91"/>
      </a:dk1>
      <a:lt1>
        <a:sysClr val="window" lastClr="FFFFFF"/>
      </a:lt1>
      <a:dk2>
        <a:srgbClr val="044F91"/>
      </a:dk2>
      <a:lt2>
        <a:srgbClr val="FFFFFF"/>
      </a:lt2>
      <a:accent1>
        <a:srgbClr val="99CCFF"/>
      </a:accent1>
      <a:accent2>
        <a:srgbClr val="409993"/>
      </a:accent2>
      <a:accent3>
        <a:srgbClr val="330033"/>
      </a:accent3>
      <a:accent4>
        <a:srgbClr val="A71930"/>
      </a:accent4>
      <a:accent5>
        <a:srgbClr val="BB9115"/>
      </a:accent5>
      <a:accent6>
        <a:srgbClr val="129548"/>
      </a:accent6>
      <a:hlink>
        <a:srgbClr val="0000FF"/>
      </a:hlink>
      <a:folHlink>
        <a:srgbClr val="703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GAO_Combined_Templates">
  <a:themeElements>
    <a:clrScheme name="GAO Powerpoint">
      <a:dk1>
        <a:srgbClr val="044F91"/>
      </a:dk1>
      <a:lt1>
        <a:sysClr val="window" lastClr="FFFFFF"/>
      </a:lt1>
      <a:dk2>
        <a:srgbClr val="A71930"/>
      </a:dk2>
      <a:lt2>
        <a:srgbClr val="FFFFFF"/>
      </a:lt2>
      <a:accent1>
        <a:srgbClr val="99CCFF"/>
      </a:accent1>
      <a:accent2>
        <a:srgbClr val="409993"/>
      </a:accent2>
      <a:accent3>
        <a:srgbClr val="044F91"/>
      </a:accent3>
      <a:accent4>
        <a:srgbClr val="330033"/>
      </a:accent4>
      <a:accent5>
        <a:srgbClr val="BB9115"/>
      </a:accent5>
      <a:accent6>
        <a:srgbClr val="129548"/>
      </a:accent6>
      <a:hlink>
        <a:srgbClr val="0000FF"/>
      </a:hlink>
      <a:folHlink>
        <a:srgbClr val="7030A0"/>
      </a:folHlink>
    </a:clrScheme>
    <a:fontScheme name="GAO Wo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4_GAO Color Final with Flag">
  <a:themeElements>
    <a:clrScheme name="GAO Color Palette">
      <a:dk1>
        <a:srgbClr val="044F91"/>
      </a:dk1>
      <a:lt1>
        <a:sysClr val="window" lastClr="FFFFFF"/>
      </a:lt1>
      <a:dk2>
        <a:srgbClr val="044F91"/>
      </a:dk2>
      <a:lt2>
        <a:srgbClr val="FFFFFF"/>
      </a:lt2>
      <a:accent1>
        <a:srgbClr val="99CCFF"/>
      </a:accent1>
      <a:accent2>
        <a:srgbClr val="409993"/>
      </a:accent2>
      <a:accent3>
        <a:srgbClr val="330033"/>
      </a:accent3>
      <a:accent4>
        <a:srgbClr val="A71930"/>
      </a:accent4>
      <a:accent5>
        <a:srgbClr val="BB9115"/>
      </a:accent5>
      <a:accent6>
        <a:srgbClr val="129548"/>
      </a:accent6>
      <a:hlink>
        <a:srgbClr val="0000FF"/>
      </a:hlink>
      <a:folHlink>
        <a:srgbClr val="703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5_GAO Color Final with Flag">
  <a:themeElements>
    <a:clrScheme name="GAO Color Palette">
      <a:dk1>
        <a:srgbClr val="044F91"/>
      </a:dk1>
      <a:lt1>
        <a:sysClr val="window" lastClr="FFFFFF"/>
      </a:lt1>
      <a:dk2>
        <a:srgbClr val="044F91"/>
      </a:dk2>
      <a:lt2>
        <a:srgbClr val="FFFFFF"/>
      </a:lt2>
      <a:accent1>
        <a:srgbClr val="99CCFF"/>
      </a:accent1>
      <a:accent2>
        <a:srgbClr val="409993"/>
      </a:accent2>
      <a:accent3>
        <a:srgbClr val="330033"/>
      </a:accent3>
      <a:accent4>
        <a:srgbClr val="A71930"/>
      </a:accent4>
      <a:accent5>
        <a:srgbClr val="BB9115"/>
      </a:accent5>
      <a:accent6>
        <a:srgbClr val="129548"/>
      </a:accent6>
      <a:hlink>
        <a:srgbClr val="0000FF"/>
      </a:hlink>
      <a:folHlink>
        <a:srgbClr val="703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_2010-GAO_Combined_Templates">
  <a:themeElements>
    <a:clrScheme name="GAO Powerpoint">
      <a:dk1>
        <a:srgbClr val="044F91"/>
      </a:dk1>
      <a:lt1>
        <a:sysClr val="window" lastClr="FFFFFF"/>
      </a:lt1>
      <a:dk2>
        <a:srgbClr val="A71930"/>
      </a:dk2>
      <a:lt2>
        <a:srgbClr val="FFFFFF"/>
      </a:lt2>
      <a:accent1>
        <a:srgbClr val="99CCFF"/>
      </a:accent1>
      <a:accent2>
        <a:srgbClr val="409993"/>
      </a:accent2>
      <a:accent3>
        <a:srgbClr val="044F91"/>
      </a:accent3>
      <a:accent4>
        <a:srgbClr val="330033"/>
      </a:accent4>
      <a:accent5>
        <a:srgbClr val="BB9115"/>
      </a:accent5>
      <a:accent6>
        <a:srgbClr val="129548"/>
      </a:accent6>
      <a:hlink>
        <a:srgbClr val="0000FF"/>
      </a:hlink>
      <a:folHlink>
        <a:srgbClr val="7030A0"/>
      </a:folHlink>
    </a:clrScheme>
    <a:fontScheme name="GAO Wo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6_GAO Color Final with Flag">
  <a:themeElements>
    <a:clrScheme name="GAO Color Palette">
      <a:dk1>
        <a:srgbClr val="044F91"/>
      </a:dk1>
      <a:lt1>
        <a:sysClr val="window" lastClr="FFFFFF"/>
      </a:lt1>
      <a:dk2>
        <a:srgbClr val="044F91"/>
      </a:dk2>
      <a:lt2>
        <a:srgbClr val="FFFFFF"/>
      </a:lt2>
      <a:accent1>
        <a:srgbClr val="99CCFF"/>
      </a:accent1>
      <a:accent2>
        <a:srgbClr val="409993"/>
      </a:accent2>
      <a:accent3>
        <a:srgbClr val="330033"/>
      </a:accent3>
      <a:accent4>
        <a:srgbClr val="A71930"/>
      </a:accent4>
      <a:accent5>
        <a:srgbClr val="BB9115"/>
      </a:accent5>
      <a:accent6>
        <a:srgbClr val="129548"/>
      </a:accent6>
      <a:hlink>
        <a:srgbClr val="0000FF"/>
      </a:hlink>
      <a:folHlink>
        <a:srgbClr val="703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_GAO B&amp;W Preliminary with Flag">
  <a:themeElements>
    <a:clrScheme name="GAO Color Palette">
      <a:dk1>
        <a:srgbClr val="044F91"/>
      </a:dk1>
      <a:lt1>
        <a:sysClr val="window" lastClr="FFFFFF"/>
      </a:lt1>
      <a:dk2>
        <a:srgbClr val="044F91"/>
      </a:dk2>
      <a:lt2>
        <a:srgbClr val="FFFFFF"/>
      </a:lt2>
      <a:accent1>
        <a:srgbClr val="99CCFF"/>
      </a:accent1>
      <a:accent2>
        <a:srgbClr val="409993"/>
      </a:accent2>
      <a:accent3>
        <a:srgbClr val="330033"/>
      </a:accent3>
      <a:accent4>
        <a:srgbClr val="A71930"/>
      </a:accent4>
      <a:accent5>
        <a:srgbClr val="BB9115"/>
      </a:accent5>
      <a:accent6>
        <a:srgbClr val="129548"/>
      </a:accent6>
      <a:hlink>
        <a:srgbClr val="0000FF"/>
      </a:hlink>
      <a:folHlink>
        <a:srgbClr val="703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_GAO B&amp;W Final with Flag">
  <a:themeElements>
    <a:clrScheme name="GAO Color Palette">
      <a:dk1>
        <a:srgbClr val="044F91"/>
      </a:dk1>
      <a:lt1>
        <a:sysClr val="window" lastClr="FFFFFF"/>
      </a:lt1>
      <a:dk2>
        <a:srgbClr val="044F91"/>
      </a:dk2>
      <a:lt2>
        <a:srgbClr val="FFFFFF"/>
      </a:lt2>
      <a:accent1>
        <a:srgbClr val="99CCFF"/>
      </a:accent1>
      <a:accent2>
        <a:srgbClr val="409993"/>
      </a:accent2>
      <a:accent3>
        <a:srgbClr val="330033"/>
      </a:accent3>
      <a:accent4>
        <a:srgbClr val="A71930"/>
      </a:accent4>
      <a:accent5>
        <a:srgbClr val="BB9115"/>
      </a:accent5>
      <a:accent6>
        <a:srgbClr val="129548"/>
      </a:accent6>
      <a:hlink>
        <a:srgbClr val="0000FF"/>
      </a:hlink>
      <a:folHlink>
        <a:srgbClr val="703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_GAO Color Preliminary w/o Flag">
  <a:themeElements>
    <a:clrScheme name="GAO Color Palette">
      <a:dk1>
        <a:srgbClr val="044F91"/>
      </a:dk1>
      <a:lt1>
        <a:sysClr val="window" lastClr="FFFFFF"/>
      </a:lt1>
      <a:dk2>
        <a:srgbClr val="044F91"/>
      </a:dk2>
      <a:lt2>
        <a:srgbClr val="FFFFFF"/>
      </a:lt2>
      <a:accent1>
        <a:srgbClr val="99CCFF"/>
      </a:accent1>
      <a:accent2>
        <a:srgbClr val="409993"/>
      </a:accent2>
      <a:accent3>
        <a:srgbClr val="330033"/>
      </a:accent3>
      <a:accent4>
        <a:srgbClr val="A71930"/>
      </a:accent4>
      <a:accent5>
        <a:srgbClr val="BB9115"/>
      </a:accent5>
      <a:accent6>
        <a:srgbClr val="129548"/>
      </a:accent6>
      <a:hlink>
        <a:srgbClr val="0000FF"/>
      </a:hlink>
      <a:folHlink>
        <a:srgbClr val="703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_GAO Color Final w/o Flag">
  <a:themeElements>
    <a:clrScheme name="GAO Color Palette">
      <a:dk1>
        <a:srgbClr val="044F91"/>
      </a:dk1>
      <a:lt1>
        <a:sysClr val="window" lastClr="FFFFFF"/>
      </a:lt1>
      <a:dk2>
        <a:srgbClr val="044F91"/>
      </a:dk2>
      <a:lt2>
        <a:srgbClr val="FFFFFF"/>
      </a:lt2>
      <a:accent1>
        <a:srgbClr val="99CCFF"/>
      </a:accent1>
      <a:accent2>
        <a:srgbClr val="409993"/>
      </a:accent2>
      <a:accent3>
        <a:srgbClr val="330033"/>
      </a:accent3>
      <a:accent4>
        <a:srgbClr val="A71930"/>
      </a:accent4>
      <a:accent5>
        <a:srgbClr val="BB9115"/>
      </a:accent5>
      <a:accent6>
        <a:srgbClr val="129548"/>
      </a:accent6>
      <a:hlink>
        <a:srgbClr val="0000FF"/>
      </a:hlink>
      <a:folHlink>
        <a:srgbClr val="703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_GAO B&amp;W Preliminary w/o Flag">
  <a:themeElements>
    <a:clrScheme name="GAO Color Palette">
      <a:dk1>
        <a:srgbClr val="044F91"/>
      </a:dk1>
      <a:lt1>
        <a:sysClr val="window" lastClr="FFFFFF"/>
      </a:lt1>
      <a:dk2>
        <a:srgbClr val="044F91"/>
      </a:dk2>
      <a:lt2>
        <a:srgbClr val="FFFFFF"/>
      </a:lt2>
      <a:accent1>
        <a:srgbClr val="99CCFF"/>
      </a:accent1>
      <a:accent2>
        <a:srgbClr val="409993"/>
      </a:accent2>
      <a:accent3>
        <a:srgbClr val="330033"/>
      </a:accent3>
      <a:accent4>
        <a:srgbClr val="A71930"/>
      </a:accent4>
      <a:accent5>
        <a:srgbClr val="BB9115"/>
      </a:accent5>
      <a:accent6>
        <a:srgbClr val="129548"/>
      </a:accent6>
      <a:hlink>
        <a:srgbClr val="0000FF"/>
      </a:hlink>
      <a:folHlink>
        <a:srgbClr val="703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1_GAO B&amp;W Final w/o Flag">
  <a:themeElements>
    <a:clrScheme name="GAO Color Palette">
      <a:dk1>
        <a:srgbClr val="044F91"/>
      </a:dk1>
      <a:lt1>
        <a:sysClr val="window" lastClr="FFFFFF"/>
      </a:lt1>
      <a:dk2>
        <a:srgbClr val="044F91"/>
      </a:dk2>
      <a:lt2>
        <a:srgbClr val="FFFFFF"/>
      </a:lt2>
      <a:accent1>
        <a:srgbClr val="99CCFF"/>
      </a:accent1>
      <a:accent2>
        <a:srgbClr val="409993"/>
      </a:accent2>
      <a:accent3>
        <a:srgbClr val="330033"/>
      </a:accent3>
      <a:accent4>
        <a:srgbClr val="A71930"/>
      </a:accent4>
      <a:accent5>
        <a:srgbClr val="BB9115"/>
      </a:accent5>
      <a:accent6>
        <a:srgbClr val="129548"/>
      </a:accent6>
      <a:hlink>
        <a:srgbClr val="0000FF"/>
      </a:hlink>
      <a:folHlink>
        <a:srgbClr val="703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GAO Color Final with Flag">
  <a:themeElements>
    <a:clrScheme name="GAO Color Palette">
      <a:dk1>
        <a:srgbClr val="044F91"/>
      </a:dk1>
      <a:lt1>
        <a:sysClr val="window" lastClr="FFFFFF"/>
      </a:lt1>
      <a:dk2>
        <a:srgbClr val="044F91"/>
      </a:dk2>
      <a:lt2>
        <a:srgbClr val="FFFFFF"/>
      </a:lt2>
      <a:accent1>
        <a:srgbClr val="99CCFF"/>
      </a:accent1>
      <a:accent2>
        <a:srgbClr val="409993"/>
      </a:accent2>
      <a:accent3>
        <a:srgbClr val="330033"/>
      </a:accent3>
      <a:accent4>
        <a:srgbClr val="A71930"/>
      </a:accent4>
      <a:accent5>
        <a:srgbClr val="BB9115"/>
      </a:accent5>
      <a:accent6>
        <a:srgbClr val="129548"/>
      </a:accent6>
      <a:hlink>
        <a:srgbClr val="0000FF"/>
      </a:hlink>
      <a:folHlink>
        <a:srgbClr val="703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GAO Color Final with Flag">
  <a:themeElements>
    <a:clrScheme name="GAO Color Palette">
      <a:dk1>
        <a:srgbClr val="044F91"/>
      </a:dk1>
      <a:lt1>
        <a:sysClr val="window" lastClr="FFFFFF"/>
      </a:lt1>
      <a:dk2>
        <a:srgbClr val="044F91"/>
      </a:dk2>
      <a:lt2>
        <a:srgbClr val="FFFFFF"/>
      </a:lt2>
      <a:accent1>
        <a:srgbClr val="99CCFF"/>
      </a:accent1>
      <a:accent2>
        <a:srgbClr val="409993"/>
      </a:accent2>
      <a:accent3>
        <a:srgbClr val="330033"/>
      </a:accent3>
      <a:accent4>
        <a:srgbClr val="A71930"/>
      </a:accent4>
      <a:accent5>
        <a:srgbClr val="BB9115"/>
      </a:accent5>
      <a:accent6>
        <a:srgbClr val="129548"/>
      </a:accent6>
      <a:hlink>
        <a:srgbClr val="0000FF"/>
      </a:hlink>
      <a:folHlink>
        <a:srgbClr val="703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010-GAO_Combined_Templates">
  <a:themeElements>
    <a:clrScheme name="GAO Powerpoint">
      <a:dk1>
        <a:srgbClr val="044F91"/>
      </a:dk1>
      <a:lt1>
        <a:sysClr val="window" lastClr="FFFFFF"/>
      </a:lt1>
      <a:dk2>
        <a:srgbClr val="A71930"/>
      </a:dk2>
      <a:lt2>
        <a:srgbClr val="FFFFFF"/>
      </a:lt2>
      <a:accent1>
        <a:srgbClr val="99CCFF"/>
      </a:accent1>
      <a:accent2>
        <a:srgbClr val="409993"/>
      </a:accent2>
      <a:accent3>
        <a:srgbClr val="044F91"/>
      </a:accent3>
      <a:accent4>
        <a:srgbClr val="330033"/>
      </a:accent4>
      <a:accent5>
        <a:srgbClr val="BB9115"/>
      </a:accent5>
      <a:accent6>
        <a:srgbClr val="129548"/>
      </a:accent6>
      <a:hlink>
        <a:srgbClr val="0000FF"/>
      </a:hlink>
      <a:folHlink>
        <a:srgbClr val="7030A0"/>
      </a:folHlink>
    </a:clrScheme>
    <a:fontScheme name="GAO Wo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GAO Color Final with Flag">
  <a:themeElements>
    <a:clrScheme name="GAO Color Palette">
      <a:dk1>
        <a:srgbClr val="044F91"/>
      </a:dk1>
      <a:lt1>
        <a:sysClr val="window" lastClr="FFFFFF"/>
      </a:lt1>
      <a:dk2>
        <a:srgbClr val="044F91"/>
      </a:dk2>
      <a:lt2>
        <a:srgbClr val="FFFFFF"/>
      </a:lt2>
      <a:accent1>
        <a:srgbClr val="99CCFF"/>
      </a:accent1>
      <a:accent2>
        <a:srgbClr val="409993"/>
      </a:accent2>
      <a:accent3>
        <a:srgbClr val="330033"/>
      </a:accent3>
      <a:accent4>
        <a:srgbClr val="A71930"/>
      </a:accent4>
      <a:accent5>
        <a:srgbClr val="BB9115"/>
      </a:accent5>
      <a:accent6>
        <a:srgbClr val="129548"/>
      </a:accent6>
      <a:hlink>
        <a:srgbClr val="0000FF"/>
      </a:hlink>
      <a:folHlink>
        <a:srgbClr val="703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GAO B&amp;W Preliminary with Flag">
  <a:themeElements>
    <a:clrScheme name="GAO Color Palette">
      <a:dk1>
        <a:srgbClr val="044F91"/>
      </a:dk1>
      <a:lt1>
        <a:sysClr val="window" lastClr="FFFFFF"/>
      </a:lt1>
      <a:dk2>
        <a:srgbClr val="044F91"/>
      </a:dk2>
      <a:lt2>
        <a:srgbClr val="FFFFFF"/>
      </a:lt2>
      <a:accent1>
        <a:srgbClr val="99CCFF"/>
      </a:accent1>
      <a:accent2>
        <a:srgbClr val="409993"/>
      </a:accent2>
      <a:accent3>
        <a:srgbClr val="330033"/>
      </a:accent3>
      <a:accent4>
        <a:srgbClr val="A71930"/>
      </a:accent4>
      <a:accent5>
        <a:srgbClr val="BB9115"/>
      </a:accent5>
      <a:accent6>
        <a:srgbClr val="129548"/>
      </a:accent6>
      <a:hlink>
        <a:srgbClr val="0000FF"/>
      </a:hlink>
      <a:folHlink>
        <a:srgbClr val="703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GAO B&amp;W Final with Flag">
  <a:themeElements>
    <a:clrScheme name="GAO Color Palette">
      <a:dk1>
        <a:srgbClr val="044F91"/>
      </a:dk1>
      <a:lt1>
        <a:sysClr val="window" lastClr="FFFFFF"/>
      </a:lt1>
      <a:dk2>
        <a:srgbClr val="044F91"/>
      </a:dk2>
      <a:lt2>
        <a:srgbClr val="FFFFFF"/>
      </a:lt2>
      <a:accent1>
        <a:srgbClr val="99CCFF"/>
      </a:accent1>
      <a:accent2>
        <a:srgbClr val="409993"/>
      </a:accent2>
      <a:accent3>
        <a:srgbClr val="330033"/>
      </a:accent3>
      <a:accent4>
        <a:srgbClr val="A71930"/>
      </a:accent4>
      <a:accent5>
        <a:srgbClr val="BB9115"/>
      </a:accent5>
      <a:accent6>
        <a:srgbClr val="129548"/>
      </a:accent6>
      <a:hlink>
        <a:srgbClr val="0000FF"/>
      </a:hlink>
      <a:folHlink>
        <a:srgbClr val="703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GAO Color Preliminary w/o Flag">
  <a:themeElements>
    <a:clrScheme name="GAO Color Palette">
      <a:dk1>
        <a:srgbClr val="044F91"/>
      </a:dk1>
      <a:lt1>
        <a:sysClr val="window" lastClr="FFFFFF"/>
      </a:lt1>
      <a:dk2>
        <a:srgbClr val="044F91"/>
      </a:dk2>
      <a:lt2>
        <a:srgbClr val="FFFFFF"/>
      </a:lt2>
      <a:accent1>
        <a:srgbClr val="99CCFF"/>
      </a:accent1>
      <a:accent2>
        <a:srgbClr val="409993"/>
      </a:accent2>
      <a:accent3>
        <a:srgbClr val="330033"/>
      </a:accent3>
      <a:accent4>
        <a:srgbClr val="A71930"/>
      </a:accent4>
      <a:accent5>
        <a:srgbClr val="BB9115"/>
      </a:accent5>
      <a:accent6>
        <a:srgbClr val="129548"/>
      </a:accent6>
      <a:hlink>
        <a:srgbClr val="0000FF"/>
      </a:hlink>
      <a:folHlink>
        <a:srgbClr val="703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4553</TotalTime>
  <Words>1209</Words>
  <Application>Microsoft Office PowerPoint</Application>
  <PresentationFormat>On-screen Show (4:3)</PresentationFormat>
  <Paragraphs>161</Paragraphs>
  <Slides>21</Slides>
  <Notes>0</Notes>
  <HiddenSlides>0</HiddenSlides>
  <MMClips>1</MMClips>
  <ScaleCrop>false</ScaleCrop>
  <HeadingPairs>
    <vt:vector size="6" baseType="variant">
      <vt:variant>
        <vt:lpstr>Fonts Used</vt:lpstr>
      </vt:variant>
      <vt:variant>
        <vt:i4>4</vt:i4>
      </vt:variant>
      <vt:variant>
        <vt:lpstr>Theme</vt:lpstr>
      </vt:variant>
      <vt:variant>
        <vt:i4>23</vt:i4>
      </vt:variant>
      <vt:variant>
        <vt:lpstr>Slide Titles</vt:lpstr>
      </vt:variant>
      <vt:variant>
        <vt:i4>21</vt:i4>
      </vt:variant>
    </vt:vector>
  </HeadingPairs>
  <TitlesOfParts>
    <vt:vector size="48" baseType="lpstr">
      <vt:lpstr>Arial</vt:lpstr>
      <vt:lpstr>Calibri</vt:lpstr>
      <vt:lpstr>Courier New</vt:lpstr>
      <vt:lpstr>Wingdings</vt:lpstr>
      <vt:lpstr>GAO Color Final with Flag</vt:lpstr>
      <vt:lpstr>Custom Design</vt:lpstr>
      <vt:lpstr>1_GAO Color Final with Flag</vt:lpstr>
      <vt:lpstr>2_GAO Color Final with Flag</vt:lpstr>
      <vt:lpstr>2010-GAO_Combined_Templates</vt:lpstr>
      <vt:lpstr>3_GAO Color Final with Flag</vt:lpstr>
      <vt:lpstr>GAO B&amp;W Preliminary with Flag</vt:lpstr>
      <vt:lpstr>GAO B&amp;W Final with Flag</vt:lpstr>
      <vt:lpstr>GAO Color Preliminary w/o Flag</vt:lpstr>
      <vt:lpstr>GAO Color Final w/o Flag</vt:lpstr>
      <vt:lpstr>GAO B&amp;W Preliminary w/o Flag</vt:lpstr>
      <vt:lpstr>GAO B&amp;W Final w/o Flag</vt:lpstr>
      <vt:lpstr>GAO_Combined_Templates</vt:lpstr>
      <vt:lpstr>4_GAO Color Final with Flag</vt:lpstr>
      <vt:lpstr>5_GAO Color Final with Flag</vt:lpstr>
      <vt:lpstr>1_2010-GAO_Combined_Templates</vt:lpstr>
      <vt:lpstr>6_GAO Color Final with Flag</vt:lpstr>
      <vt:lpstr>1_GAO B&amp;W Preliminary with Flag</vt:lpstr>
      <vt:lpstr>1_GAO B&amp;W Final with Flag</vt:lpstr>
      <vt:lpstr>1_GAO Color Preliminary w/o Flag</vt:lpstr>
      <vt:lpstr>1_GAO Color Final w/o Flag</vt:lpstr>
      <vt:lpstr>1_GAO B&amp;W Preliminary w/o Flag</vt:lpstr>
      <vt:lpstr>1_GAO B&amp;W Final w/o Flag</vt:lpstr>
      <vt:lpstr>TRIBAL TRANSPORTATION Better Data Could Improve Road Management and Inform Indian Student Attendance Strategies      (GAO-17-423)  </vt:lpstr>
      <vt:lpstr>School Bus on the Navajo Nation (Utah) and the National Rate of Students Chronically Absent, School Yr 2013-14 </vt:lpstr>
      <vt:lpstr>PowerPoint Presentation</vt:lpstr>
      <vt:lpstr>Inaccuracies Limit Usefulness of NTTFI Data on Road Conditions</vt:lpstr>
      <vt:lpstr>DMR System Data Quality May Affect Reporting on Deferred Maintenance</vt:lpstr>
      <vt:lpstr>Challenges to Improving Roads</vt:lpstr>
      <vt:lpstr>PowerPoint Presentation</vt:lpstr>
      <vt:lpstr>Partnerships Have Helped to Overcome Some Road Maintenance Challenges</vt:lpstr>
      <vt:lpstr>Road Conditions and School Attendance</vt:lpstr>
      <vt:lpstr>Schools Have Limited Data on Reasons for Absences</vt:lpstr>
      <vt:lpstr>TRIBAL CONSULTATION  Additional Federal Actions Needed for Infrastructure Projects (GAO-19-22)</vt:lpstr>
      <vt:lpstr>Tribal Consultation on Infrastructure Projects (GAO-19-22)</vt:lpstr>
      <vt:lpstr>Scope and Methodology</vt:lpstr>
      <vt:lpstr>Laws, Regulations, and Directives on Tribal Consultation for Infrastructure</vt:lpstr>
      <vt:lpstr>TRIBAL PERSECTIVES:  Areas Identified that Hinder Effective Consultation</vt:lpstr>
      <vt:lpstr>AGENCY PERSECTIVES:  Areas Identified that Hinder Effective Consultation</vt:lpstr>
      <vt:lpstr>Agencies’ tribal consultation policies</vt:lpstr>
      <vt:lpstr>Most agencies developed systems to help with initiating consultation</vt:lpstr>
      <vt:lpstr>Need for a centralized information system for initiating consultation</vt:lpstr>
      <vt:lpstr>Agencies use varying approaches to address communication with tribes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W Armes</dc:creator>
  <cp:lastModifiedBy> </cp:lastModifiedBy>
  <cp:revision>239</cp:revision>
  <cp:lastPrinted>2018-11-08T22:21:25Z</cp:lastPrinted>
  <dcterms:created xsi:type="dcterms:W3CDTF">2018-03-12T17:37:31Z</dcterms:created>
  <dcterms:modified xsi:type="dcterms:W3CDTF">2019-09-17T16:31:55Z</dcterms:modified>
</cp:coreProperties>
</file>