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8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5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82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90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78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8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6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9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5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1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9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4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8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542AC-ADA4-4596-834A-C3105EA68C8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5FF1-600D-4631-ACE1-98B1B844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49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6AF3-B5ED-03C6-13A2-1739BDD0D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KIVALINA EVACUATION AND SCHOOL ACCESS ROAD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30E57-FA11-BB63-2CC5-444A7DE7A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  <a:p>
            <a:r>
              <a:rPr lang="en-US" dirty="0"/>
              <a:t>MILLIE HAWLEY-TRIBAL ADMINISTRATOR</a:t>
            </a:r>
          </a:p>
          <a:p>
            <a:r>
              <a:rPr lang="en-US" dirty="0"/>
              <a:t>NATIVE VILLAGE OF KIVALINA</a:t>
            </a:r>
          </a:p>
        </p:txBody>
      </p:sp>
    </p:spTree>
    <p:extLst>
      <p:ext uri="{BB962C8B-B14F-4D97-AF65-F5344CB8AC3E}">
        <p14:creationId xmlns:p14="http://schemas.microsoft.com/office/powerpoint/2010/main" val="52935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CBAC-5BA2-CC41-417F-F57E46F7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20046-5D5A-599D-23C2-430F922B3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927710"/>
          </a:xfrm>
        </p:spPr>
        <p:txBody>
          <a:bodyPr/>
          <a:lstStyle/>
          <a:p>
            <a:r>
              <a:rPr lang="en-US" dirty="0"/>
              <a:t>Native Village of Kivalina – 7 members</a:t>
            </a:r>
          </a:p>
          <a:p>
            <a:r>
              <a:rPr lang="en-US" dirty="0"/>
              <a:t>City of Kivalina- 7 members</a:t>
            </a:r>
          </a:p>
          <a:p>
            <a:r>
              <a:rPr lang="en-US" dirty="0"/>
              <a:t>Local Borough</a:t>
            </a:r>
          </a:p>
          <a:p>
            <a:r>
              <a:rPr lang="en-US" dirty="0"/>
              <a:t>Kivalina Elders- 5 members</a:t>
            </a:r>
          </a:p>
          <a:p>
            <a:r>
              <a:rPr lang="en-US" dirty="0"/>
              <a:t>Local School District – 11 members</a:t>
            </a:r>
          </a:p>
          <a:p>
            <a:r>
              <a:rPr lang="en-US" dirty="0"/>
              <a:t>NANA Regional </a:t>
            </a:r>
            <a:r>
              <a:rPr lang="en-US" dirty="0" err="1"/>
              <a:t>Corportation</a:t>
            </a:r>
            <a:endParaRPr lang="en-US" dirty="0"/>
          </a:p>
          <a:p>
            <a:r>
              <a:rPr lang="en-US" dirty="0"/>
              <a:t>State of Alaska Dept. of Transportation</a:t>
            </a:r>
          </a:p>
          <a:p>
            <a:r>
              <a:rPr lang="en-US" dirty="0"/>
              <a:t>FHWA </a:t>
            </a:r>
          </a:p>
        </p:txBody>
      </p:sp>
    </p:spTree>
    <p:extLst>
      <p:ext uri="{BB962C8B-B14F-4D97-AF65-F5344CB8AC3E}">
        <p14:creationId xmlns:p14="http://schemas.microsoft.com/office/powerpoint/2010/main" val="315383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F2F7-F642-1F07-BDA8-96B7685D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AEEE-CB03-FBAB-A06F-8B30317E6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AEWC Whaling Captains</a:t>
            </a:r>
          </a:p>
          <a:p>
            <a:r>
              <a:rPr lang="en-US" dirty="0"/>
              <a:t>McQueen School Students</a:t>
            </a:r>
          </a:p>
          <a:p>
            <a:r>
              <a:rPr lang="en-US" dirty="0"/>
              <a:t>Parents of the McQueen School Students</a:t>
            </a:r>
          </a:p>
          <a:p>
            <a:r>
              <a:rPr lang="en-US" dirty="0"/>
              <a:t>Local Hunters and Food Harvest Gatherers</a:t>
            </a:r>
          </a:p>
          <a:p>
            <a:r>
              <a:rPr lang="en-US" dirty="0"/>
              <a:t>Local Church groups</a:t>
            </a:r>
          </a:p>
          <a:p>
            <a:r>
              <a:rPr lang="en-US" dirty="0"/>
              <a:t>Tribal Members living outside of Kivalina</a:t>
            </a:r>
          </a:p>
        </p:txBody>
      </p:sp>
    </p:spTree>
    <p:extLst>
      <p:ext uri="{BB962C8B-B14F-4D97-AF65-F5344CB8AC3E}">
        <p14:creationId xmlns:p14="http://schemas.microsoft.com/office/powerpoint/2010/main" val="281050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0F63-D5C3-F47D-8749-94886FD3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</a:t>
            </a:r>
            <a:br>
              <a:rPr lang="en-US" dirty="0"/>
            </a:br>
            <a:r>
              <a:rPr lang="en-US" dirty="0"/>
              <a:t>BEHIND</a:t>
            </a:r>
            <a:br>
              <a:rPr lang="en-US" dirty="0"/>
            </a:br>
            <a:r>
              <a:rPr lang="en-US" dirty="0"/>
              <a:t>THE </a:t>
            </a:r>
            <a:br>
              <a:rPr lang="en-US" dirty="0"/>
            </a:br>
            <a:r>
              <a:rPr lang="en-US" dirty="0"/>
              <a:t>ROAD!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C8B177-8F51-2049-E45E-E42AC5F3E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91" y="3067408"/>
            <a:ext cx="2473532" cy="25593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7291D-8668-3B8B-88AB-9A697CD9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Kivalina, Alaska today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7580251-424D-B259-DC81-ED6A8AFA9F52}"/>
              </a:ext>
            </a:extLst>
          </p:cNvPr>
          <p:cNvSpPr/>
          <p:nvPr/>
        </p:nvSpPr>
        <p:spPr>
          <a:xfrm rot="19838132">
            <a:off x="6002008" y="849950"/>
            <a:ext cx="1780462" cy="1332325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SEVERE </a:t>
            </a:r>
          </a:p>
          <a:p>
            <a:pPr algn="ctr"/>
            <a:r>
              <a:rPr lang="en-US" dirty="0"/>
              <a:t>EROSION</a:t>
            </a:r>
          </a:p>
          <a:p>
            <a:pPr algn="ctr"/>
            <a:r>
              <a:rPr lang="en-US" dirty="0"/>
              <a:t>THREATENS</a:t>
            </a:r>
          </a:p>
          <a:p>
            <a:pPr algn="ctr"/>
            <a:r>
              <a:rPr lang="en-US" sz="1400" dirty="0"/>
              <a:t>INFRASTUCTURE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099C7F2-2089-ACF3-9F97-C30C004AC76C}"/>
              </a:ext>
            </a:extLst>
          </p:cNvPr>
          <p:cNvSpPr/>
          <p:nvPr/>
        </p:nvSpPr>
        <p:spPr>
          <a:xfrm rot="1501175">
            <a:off x="8265854" y="781470"/>
            <a:ext cx="1993956" cy="236220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WORSEN</a:t>
            </a:r>
          </a:p>
          <a:p>
            <a:pPr algn="ctr"/>
            <a:r>
              <a:rPr lang="en-US" dirty="0"/>
              <a:t>FALL TIME</a:t>
            </a:r>
          </a:p>
          <a:p>
            <a:pPr algn="ctr"/>
            <a:r>
              <a:rPr lang="en-US" dirty="0"/>
              <a:t>OCEAN </a:t>
            </a:r>
          </a:p>
          <a:p>
            <a:pPr algn="ctr"/>
            <a:r>
              <a:rPr lang="en-US" dirty="0"/>
              <a:t>STORM </a:t>
            </a:r>
          </a:p>
          <a:p>
            <a:pPr algn="ctr"/>
            <a:r>
              <a:rPr lang="en-US" dirty="0"/>
              <a:t>SURGES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2C135E9-39F5-1C1E-19AF-B5079BAAD7A9}"/>
              </a:ext>
            </a:extLst>
          </p:cNvPr>
          <p:cNvSpPr/>
          <p:nvPr/>
        </p:nvSpPr>
        <p:spPr>
          <a:xfrm>
            <a:off x="6960718" y="4026693"/>
            <a:ext cx="3814700" cy="1555386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LAGOON BEACH NOT PROTECTED, NUMEROUS</a:t>
            </a:r>
          </a:p>
          <a:p>
            <a:pPr algn="ctr"/>
            <a:r>
              <a:rPr lang="en-US" dirty="0"/>
              <a:t> HOMES AT RISK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222A9E3F-CC93-3E82-6FBE-1F0711CFEE3E}"/>
              </a:ext>
            </a:extLst>
          </p:cNvPr>
          <p:cNvSpPr/>
          <p:nvPr/>
        </p:nvSpPr>
        <p:spPr>
          <a:xfrm>
            <a:off x="5554879" y="2638466"/>
            <a:ext cx="2533733" cy="1893251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LIFE</a:t>
            </a:r>
          </a:p>
          <a:p>
            <a:pPr algn="ctr"/>
            <a:r>
              <a:rPr lang="en-US" dirty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240453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5A9A-D166-FBB1-A580-4C274BC7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of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01DCC-C05A-0870-4775-F3ACA5B6780B}"/>
              </a:ext>
            </a:extLst>
          </p:cNvPr>
          <p:cNvSpPr txBox="1"/>
          <p:nvPr/>
        </p:nvSpPr>
        <p:spPr>
          <a:xfrm>
            <a:off x="849949" y="2239676"/>
            <a:ext cx="99294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Local School District approached community November 28, 2011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Kivalina and 4 other rural villages won court decision for new school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Kivalina City posted a vote before the public January 3, 2012 which favored the road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EPA decision for an EA or EIS favored the EA which took 18 </a:t>
            </a:r>
            <a:r>
              <a:rPr lang="en-US" sz="2400" dirty="0" err="1"/>
              <a:t>mos</a:t>
            </a:r>
            <a:r>
              <a:rPr lang="en-US" sz="2400" dirty="0"/>
              <a:t> to complete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Local Borough, School District and Local leadership begin soliciting fund in FY15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Road </a:t>
            </a:r>
            <a:r>
              <a:rPr lang="en-US" sz="2400" dirty="0" err="1"/>
              <a:t>contruction</a:t>
            </a:r>
            <a:r>
              <a:rPr lang="en-US" sz="2400" dirty="0"/>
              <a:t> began 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Road completion October 2020 (State of AK funded a majority of the project, pass through funds from FHWA)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4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48E03-D41A-94BA-EBCA-36163AC4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DC3C0BF-8EE0-54B0-2259-C560BDE88A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r="25028"/>
          <a:stretch/>
        </p:blipFill>
        <p:spPr>
          <a:xfrm>
            <a:off x="7489255" y="827361"/>
            <a:ext cx="3255356" cy="48830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ABA9B-1989-B5AA-9099-036BDBDF9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7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253</TotalTime>
  <Words>208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Rockwell</vt:lpstr>
      <vt:lpstr>Wingdings</vt:lpstr>
      <vt:lpstr>Damask</vt:lpstr>
      <vt:lpstr>KIVALINA EVACUATION AND SCHOOL ACCESS ROAD</vt:lpstr>
      <vt:lpstr>LEADERSHIP</vt:lpstr>
      <vt:lpstr>Community support</vt:lpstr>
      <vt:lpstr>REASON  BEHIND THE  ROAD!</vt:lpstr>
      <vt:lpstr>Coordination of events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KIVALINA EVACUATION AND SCHOOL ACCESS ROAD</dc:title>
  <dc:creator>millie hawley</dc:creator>
  <cp:lastModifiedBy>millie hawley</cp:lastModifiedBy>
  <cp:revision>5</cp:revision>
  <dcterms:created xsi:type="dcterms:W3CDTF">2023-08-25T00:30:58Z</dcterms:created>
  <dcterms:modified xsi:type="dcterms:W3CDTF">2023-09-01T21:09:52Z</dcterms:modified>
</cp:coreProperties>
</file>